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915F58-43E6-4CF6-ADF4-58D9D850143E}" v="4" dt="2023-01-17T15:14:17.432"/>
    <p1510:client id="{E615B769-10FE-4503-BBE7-19E80F7E76E4}" v="13" dt="2023-01-13T14:15:31.3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D5915F58-43E6-4CF6-ADF4-58D9D850143E}"/>
    <pc:docChg chg="modSld">
      <pc:chgData name="Miller, Scott A - Buffalo, NY" userId="S::scott.a.miller3@usps.gov::cf64db98-5706-411e-803e-c2ed37421912" providerId="AD" clId="Web-{D5915F58-43E6-4CF6-ADF4-58D9D850143E}" dt="2023-01-17T15:14:16.291" v="2" actId="20577"/>
      <pc:docMkLst>
        <pc:docMk/>
      </pc:docMkLst>
      <pc:sldChg chg="modSp">
        <pc:chgData name="Miller, Scott A - Buffalo, NY" userId="S::scott.a.miller3@usps.gov::cf64db98-5706-411e-803e-c2ed37421912" providerId="AD" clId="Web-{D5915F58-43E6-4CF6-ADF4-58D9D850143E}" dt="2023-01-17T15:14:16.291" v="2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D5915F58-43E6-4CF6-ADF4-58D9D850143E}" dt="2023-01-17T15:14:16.291" v="2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E615B769-10FE-4503-BBE7-19E80F7E76E4}"/>
    <pc:docChg chg="modSld">
      <pc:chgData name="Miller, Scott A - Buffalo, NY" userId="S::scott.a.miller3@usps.gov::cf64db98-5706-411e-803e-c2ed37421912" providerId="AD" clId="Web-{E615B769-10FE-4503-BBE7-19E80F7E76E4}" dt="2023-01-13T14:15:31.339" v="11" actId="20577"/>
      <pc:docMkLst>
        <pc:docMk/>
      </pc:docMkLst>
      <pc:sldChg chg="modSp">
        <pc:chgData name="Miller, Scott A - Buffalo, NY" userId="S::scott.a.miller3@usps.gov::cf64db98-5706-411e-803e-c2ed37421912" providerId="AD" clId="Web-{E615B769-10FE-4503-BBE7-19E80F7E76E4}" dt="2023-01-13T14:13:21.228" v="1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E615B769-10FE-4503-BBE7-19E80F7E76E4}" dt="2023-01-13T14:13:21.228" v="1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E615B769-10FE-4503-BBE7-19E80F7E76E4}" dt="2023-01-13T14:13:54.619" v="4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E615B769-10FE-4503-BBE7-19E80F7E76E4}" dt="2023-01-13T14:13:54.619" v="4" actId="20577"/>
          <ac:spMkLst>
            <pc:docMk/>
            <pc:sldMk cId="3125533672" sldId="257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E615B769-10FE-4503-BBE7-19E80F7E76E4}" dt="2023-01-13T14:15:31.339" v="11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E615B769-10FE-4503-BBE7-19E80F7E76E4}" dt="2023-01-13T14:15:17.995" v="7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E615B769-10FE-4503-BBE7-19E80F7E76E4}" dt="2023-01-13T14:15:31.339" v="11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Stroke Symptoms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Stroke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Know the signs of a stroke.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Paralysis or numbness, especially on one side of the body. Confusion. Trouble speaking. Sudden, severe headaches. Trouble seeing in one or both eyes. Loss of balance or coordination.</a:t>
            </a: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Stroke Symptoms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If you think someone is having a stroke, call 9-1-1 immediately. With timely treatment, the risk of death and disability from stroke can be lowered.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B96188F-A2AF-475B-8B78-6C8577D7BE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E37767-6735-49A2-8974-82BC96DA7BAC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3.xml><?xml version="1.0" encoding="utf-8"?>
<ds:datastoreItem xmlns:ds="http://schemas.openxmlformats.org/officeDocument/2006/customXml" ds:itemID="{96E61440-327A-4169-AB3A-477C3FA097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310</TotalTime>
  <Words>76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Stroke Symptoms                 </vt:lpstr>
      <vt:lpstr>Stroke Symptoms</vt:lpstr>
      <vt:lpstr>Stroke Symptoms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53</cp:revision>
  <cp:lastPrinted>2016-03-28T13:50:09Z</cp:lastPrinted>
  <dcterms:created xsi:type="dcterms:W3CDTF">2014-08-01T15:55:50Z</dcterms:created>
  <dcterms:modified xsi:type="dcterms:W3CDTF">2023-01-17T15:14:20Z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