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F728B2-CD23-4115-9DB9-C20778620EFD}" v="13" dt="2023-01-12T20:51:05.524"/>
    <p1510:client id="{D08F731E-C751-4D93-8C87-31ADB8079703}" v="5" dt="2023-01-17T15:10:23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B5F728B2-CD23-4115-9DB9-C20778620EFD}"/>
    <pc:docChg chg="modSld">
      <pc:chgData name="Miller, Scott A - Buffalo, NY" userId="S::scott.a.miller3@usps.gov::cf64db98-5706-411e-803e-c2ed37421912" providerId="AD" clId="Web-{B5F728B2-CD23-4115-9DB9-C20778620EFD}" dt="2023-01-12T20:51:05.524" v="11" actId="20577"/>
      <pc:docMkLst>
        <pc:docMk/>
      </pc:docMkLst>
      <pc:sldChg chg="modSp">
        <pc:chgData name="Miller, Scott A - Buffalo, NY" userId="S::scott.a.miller3@usps.gov::cf64db98-5706-411e-803e-c2ed37421912" providerId="AD" clId="Web-{B5F728B2-CD23-4115-9DB9-C20778620EFD}" dt="2023-01-12T20:50:09.210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B5F728B2-CD23-4115-9DB9-C20778620EFD}" dt="2023-01-12T20:50:09.210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5F728B2-CD23-4115-9DB9-C20778620EFD}" dt="2023-01-12T20:50:39.914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B5F728B2-CD23-4115-9DB9-C20778620EFD}" dt="2023-01-12T20:50:39.914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5F728B2-CD23-4115-9DB9-C20778620EFD}" dt="2023-01-12T20:51:05.524" v="11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B5F728B2-CD23-4115-9DB9-C20778620EFD}" dt="2023-01-12T20:50:53.633" v="7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B5F728B2-CD23-4115-9DB9-C20778620EFD}" dt="2023-01-12T20:51:05.524" v="11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D08F731E-C751-4D93-8C87-31ADB8079703}"/>
    <pc:docChg chg="modSld">
      <pc:chgData name="Miller, Scott A - Buffalo, NY" userId="S::scott.a.miller3@usps.gov::cf64db98-5706-411e-803e-c2ed37421912" providerId="AD" clId="Web-{D08F731E-C751-4D93-8C87-31ADB8079703}" dt="2023-01-17T15:10:23.968" v="4" actId="20577"/>
      <pc:docMkLst>
        <pc:docMk/>
      </pc:docMkLst>
      <pc:sldChg chg="modSp">
        <pc:chgData name="Miller, Scott A - Buffalo, NY" userId="S::scott.a.miller3@usps.gov::cf64db98-5706-411e-803e-c2ed37421912" providerId="AD" clId="Web-{D08F731E-C751-4D93-8C87-31ADB8079703}" dt="2023-01-17T15:10:23.968" v="4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D08F731E-C751-4D93-8C87-31ADB8079703}" dt="2023-01-17T15:10:23.968" v="4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Sleeping Habits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Sleeping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Avoid the sheep headcount.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often sacrifice sleep, not realizing that sleep is vital to our well-being. It promotes physical health, longevity and emotional well-being. After a good night's sleep, you feel better, your thoughts and decision making are clearer, and your emotions are less fragile.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Sleeping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Try to get seven to nine hours of sleep each night. Getting sufficient sleep is not a luxury but essential for your health, safety and quality of life.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E45A23-0E89-4C86-9967-96B1F0A784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D18EBF-DD4B-47B4-8AAD-47261A78349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0058DE1A-74C4-4873-BFE8-05BBBA143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90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Sleeping Habits                </vt:lpstr>
      <vt:lpstr>Sleeping Habits</vt:lpstr>
      <vt:lpstr>Sleeping Habits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54</cp:revision>
  <cp:lastPrinted>2016-03-28T13:50:09Z</cp:lastPrinted>
  <dcterms:created xsi:type="dcterms:W3CDTF">2014-08-01T15:55:50Z</dcterms:created>
  <dcterms:modified xsi:type="dcterms:W3CDTF">2023-01-17T15:10:33Z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