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61" d="100"/>
          <a:sy n="61" d="100"/>
        </p:scale>
        <p:origin x="144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51373103-41D2-41C6-9009-B9F66EBB7608}"/>
    <pc:docChg chg="modSld">
      <pc:chgData name="Miller, Scott A - Buffalo, NY" userId="S::scott.a.miller3@usps.gov::cf64db98-5706-411e-803e-c2ed37421912" providerId="AD" clId="Web-{51373103-41D2-41C6-9009-B9F66EBB7608}" dt="2023-01-12T20:48:32.546" v="100" actId="20577"/>
      <pc:docMkLst>
        <pc:docMk/>
      </pc:docMkLst>
      <pc:sldChg chg="modSp">
        <pc:chgData name="Miller, Scott A - Buffalo, NY" userId="S::scott.a.miller3@usps.gov::cf64db98-5706-411e-803e-c2ed37421912" providerId="AD" clId="Web-{51373103-41D2-41C6-9009-B9F66EBB7608}" dt="2023-01-12T20:46:45.998" v="28" actId="20577"/>
        <pc:sldMkLst>
          <pc:docMk/>
          <pc:sldMk cId="3497351106" sldId="256"/>
        </pc:sldMkLst>
        <pc:spChg chg="mod">
          <ac:chgData name="Miller, Scott A - Buffalo, NY" userId="S::scott.a.miller3@usps.gov::cf64db98-5706-411e-803e-c2ed37421912" providerId="AD" clId="Web-{51373103-41D2-41C6-9009-B9F66EBB7608}" dt="2023-01-12T20:46:45.998" v="28"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51373103-41D2-41C6-9009-B9F66EBB7608}" dt="2023-01-12T20:47:57.218" v="72" actId="20577"/>
        <pc:sldMkLst>
          <pc:docMk/>
          <pc:sldMk cId="3125533672" sldId="257"/>
        </pc:sldMkLst>
        <pc:spChg chg="mod">
          <ac:chgData name="Miller, Scott A - Buffalo, NY" userId="S::scott.a.miller3@usps.gov::cf64db98-5706-411e-803e-c2ed37421912" providerId="AD" clId="Web-{51373103-41D2-41C6-9009-B9F66EBB7608}" dt="2023-01-12T20:47:11.249" v="53" actId="20577"/>
          <ac:spMkLst>
            <pc:docMk/>
            <pc:sldMk cId="3125533672" sldId="257"/>
            <ac:spMk id="2" creationId="{00000000-0000-0000-0000-000000000000}"/>
          </ac:spMkLst>
        </pc:spChg>
        <pc:spChg chg="mod">
          <ac:chgData name="Miller, Scott A - Buffalo, NY" userId="S::scott.a.miller3@usps.gov::cf64db98-5706-411e-803e-c2ed37421912" providerId="AD" clId="Web-{51373103-41D2-41C6-9009-B9F66EBB7608}" dt="2023-01-12T20:47:57.218" v="72"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51373103-41D2-41C6-9009-B9F66EBB7608}" dt="2023-01-12T20:48:32.546" v="100" actId="20577"/>
        <pc:sldMkLst>
          <pc:docMk/>
          <pc:sldMk cId="332399375" sldId="258"/>
        </pc:sldMkLst>
        <pc:spChg chg="mod">
          <ac:chgData name="Miller, Scott A - Buffalo, NY" userId="S::scott.a.miller3@usps.gov::cf64db98-5706-411e-803e-c2ed37421912" providerId="AD" clId="Web-{51373103-41D2-41C6-9009-B9F66EBB7608}" dt="2023-01-12T20:48:13.281" v="93" actId="20577"/>
          <ac:spMkLst>
            <pc:docMk/>
            <pc:sldMk cId="332399375" sldId="258"/>
            <ac:spMk id="2" creationId="{00000000-0000-0000-0000-000000000000}"/>
          </ac:spMkLst>
        </pc:spChg>
        <pc:spChg chg="mod">
          <ac:chgData name="Miller, Scott A - Buffalo, NY" userId="S::scott.a.miller3@usps.gov::cf64db98-5706-411e-803e-c2ed37421912" providerId="AD" clId="Web-{51373103-41D2-41C6-9009-B9F66EBB7608}" dt="2023-01-12T20:48:32.546" v="100" actId="20577"/>
          <ac:spMkLst>
            <pc:docMk/>
            <pc:sldMk cId="332399375" sldId="258"/>
            <ac:spMk id="3" creationId="{00000000-0000-0000-0000-000000000000}"/>
          </ac:spMkLst>
        </pc:spChg>
      </pc:sldChg>
    </pc:docChg>
  </pc:docChgLst>
  <pc:docChgLst>
    <pc:chgData name="Miller, Scott A - Buffalo, NY" userId="cf64db98-5706-411e-803e-c2ed37421912" providerId="ADAL" clId="{4E4F649D-7EC6-4719-8F1F-A2E2D26C438B}"/>
    <pc:docChg chg="modSld">
      <pc:chgData name="Miller, Scott A - Buffalo, NY" userId="cf64db98-5706-411e-803e-c2ed37421912" providerId="ADAL" clId="{4E4F649D-7EC6-4719-8F1F-A2E2D26C438B}" dt="2023-03-10T17:11:09.211" v="1" actId="20577"/>
      <pc:docMkLst>
        <pc:docMk/>
      </pc:docMkLst>
      <pc:sldChg chg="modSp mod">
        <pc:chgData name="Miller, Scott A - Buffalo, NY" userId="cf64db98-5706-411e-803e-c2ed37421912" providerId="ADAL" clId="{4E4F649D-7EC6-4719-8F1F-A2E2D26C438B}" dt="2023-03-10T17:11:09.211" v="1" actId="20577"/>
        <pc:sldMkLst>
          <pc:docMk/>
          <pc:sldMk cId="332399375" sldId="258"/>
        </pc:sldMkLst>
        <pc:spChg chg="mod">
          <ac:chgData name="Miller, Scott A - Buffalo, NY" userId="cf64db98-5706-411e-803e-c2ed37421912" providerId="ADAL" clId="{4E4F649D-7EC6-4719-8F1F-A2E2D26C438B}" dt="2023-03-10T17:11:09.211" v="1"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72EB235A-36AC-44BA-BBF6-11CF469F8A9B}"/>
    <pc:docChg chg="modSld">
      <pc:chgData name="Miller, Scott A - Buffalo, NY" userId="S::scott.a.miller3@usps.gov::cf64db98-5706-411e-803e-c2ed37421912" providerId="AD" clId="Web-{72EB235A-36AC-44BA-BBF6-11CF469F8A9B}" dt="2023-01-17T15:09:52.567" v="1" actId="20577"/>
      <pc:docMkLst>
        <pc:docMk/>
      </pc:docMkLst>
      <pc:sldChg chg="modSp">
        <pc:chgData name="Miller, Scott A - Buffalo, NY" userId="S::scott.a.miller3@usps.gov::cf64db98-5706-411e-803e-c2ed37421912" providerId="AD" clId="Web-{72EB235A-36AC-44BA-BBF6-11CF469F8A9B}" dt="2023-01-17T15:09:52.567" v="1" actId="20577"/>
        <pc:sldMkLst>
          <pc:docMk/>
          <pc:sldMk cId="332399375" sldId="258"/>
        </pc:sldMkLst>
        <pc:spChg chg="mod">
          <ac:chgData name="Miller, Scott A - Buffalo, NY" userId="S::scott.a.miller3@usps.gov::cf64db98-5706-411e-803e-c2ed37421912" providerId="AD" clId="Web-{72EB235A-36AC-44BA-BBF6-11CF469F8A9B}" dt="2023-01-17T15:09:52.567" v="1"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3/10/2023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200" dirty="0">
                <a:latin typeface="Arial" panose="020B0604020202020204" pitchFamily="34" charset="0"/>
                <a:cs typeface="Arial" panose="020B0604020202020204" pitchFamily="34" charset="0"/>
              </a:rPr>
            </a:br>
            <a:r>
              <a:rPr lang="en-US" sz="4400" dirty="0"/>
              <a:t>Vehicle Emergencies</a:t>
            </a: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1639"/>
            <a:ext cx="8691613" cy="698768"/>
          </a:xfrm>
        </p:spPr>
        <p:txBody>
          <a:bodyPr>
            <a:noAutofit/>
          </a:bodyPr>
          <a:lstStyle/>
          <a:p>
            <a:pPr algn="ctr"/>
            <a:r>
              <a:rPr lang="en-US" sz="4000" dirty="0"/>
              <a:t>Vehicle Emergencies</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buNone/>
            </a:pPr>
            <a:r>
              <a:rPr lang="en-US" sz="2400" dirty="0">
                <a:latin typeface="Arial"/>
                <a:cs typeface="Arial"/>
              </a:rPr>
              <a:t>Expect the unexpected.</a:t>
            </a:r>
          </a:p>
          <a:p>
            <a:pPr marL="0" indent="0">
              <a:buNone/>
            </a:pPr>
            <a:r>
              <a:rPr lang="en-US" sz="2400" dirty="0">
                <a:latin typeface="Arial"/>
                <a:cs typeface="Arial"/>
              </a:rPr>
              <a:t>Be prepared for emergencies on the road. Make sure you have fire extinguishers, jumper cables, roadside flares and a first-aid kit in your vehicle. In winter, add warm blankets, hand warmer packs, backup windshield scrapers and extra windshield washer fluid. Keep these items where you can get to them easily — and know how use them.</a:t>
            </a:r>
            <a:endParaRPr lang="en-US">
              <a:latin typeface="Arial"/>
              <a:cs typeface="Arial"/>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Vehicle Emergencies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br>
              <a:rPr lang="en-US" sz="2400" dirty="0">
                <a:latin typeface="Arial" panose="020B0604020202020204" pitchFamily="34" charset="0"/>
                <a:cs typeface="Arial" panose="020B0604020202020204" pitchFamily="34" charset="0"/>
              </a:rPr>
            </a:br>
            <a:endParaRPr lang="en-US" dirty="0"/>
          </a:p>
          <a:p>
            <a:pPr marL="0" indent="0">
              <a:lnSpc>
                <a:spcPct val="120000"/>
              </a:lnSpc>
              <a:spcBef>
                <a:spcPts val="0"/>
              </a:spcBef>
              <a:spcAft>
                <a:spcPts val="0"/>
              </a:spcAft>
              <a:buNone/>
            </a:pPr>
            <a:r>
              <a:rPr lang="en-US" sz="2400" dirty="0">
                <a:latin typeface="Arial"/>
                <a:cs typeface="Arial"/>
              </a:rPr>
              <a:t>And that’s smart safety!</a:t>
            </a:r>
            <a:endParaRPr lang="en-US" dirty="0">
              <a:latin typeface="Arial"/>
              <a:cs typeface="Arial"/>
            </a:endParaRP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343B34-0CB2-4FCE-B7EF-42770EB6DE7C}">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3946358E-D21B-4A64-BD72-8C6BD964B95E}">
  <ds:schemaRefs>
    <ds:schemaRef ds:uri="http://schemas.microsoft.com/sharepoint/v3/contenttype/forms"/>
  </ds:schemaRefs>
</ds:datastoreItem>
</file>

<file path=customXml/itemProps3.xml><?xml version="1.0" encoding="utf-8"?>
<ds:datastoreItem xmlns:ds="http://schemas.openxmlformats.org/officeDocument/2006/customXml" ds:itemID="{66BAD50C-43F8-4047-9E8F-538F6077B2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1420</TotalTime>
  <Words>97</Words>
  <Application>Microsoft Office PowerPoint</Application>
  <PresentationFormat>On-screen Show (4:3)</PresentationFormat>
  <Paragraphs>11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Vehicle Emergencies    </vt:lpstr>
      <vt:lpstr>Vehicle Emergencies</vt:lpstr>
      <vt:lpstr>Vehicle Emergencies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63</cp:revision>
  <cp:lastPrinted>2016-03-28T13:50:09Z</cp:lastPrinted>
  <dcterms:created xsi:type="dcterms:W3CDTF">2014-08-01T15:55:50Z</dcterms:created>
  <dcterms:modified xsi:type="dcterms:W3CDTF">2023-03-10T17:11:18Z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