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B9744903-8720-4822-82E3-35399A741183}"/>
    <pc:docChg chg="custSel modSld">
      <pc:chgData name="Miller, Scott A - Buffalo, NY" userId="cf64db98-5706-411e-803e-c2ed37421912" providerId="ADAL" clId="{B9744903-8720-4822-82E3-35399A741183}" dt="2023-03-24T13:17:48" v="146" actId="20577"/>
      <pc:docMkLst>
        <pc:docMk/>
      </pc:docMkLst>
      <pc:sldChg chg="modSp mod">
        <pc:chgData name="Miller, Scott A - Buffalo, NY" userId="cf64db98-5706-411e-803e-c2ed37421912" providerId="ADAL" clId="{B9744903-8720-4822-82E3-35399A741183}" dt="2023-03-24T13:16:11.654" v="43" actId="20577"/>
        <pc:sldMkLst>
          <pc:docMk/>
          <pc:sldMk cId="3497351106" sldId="256"/>
        </pc:sldMkLst>
        <pc:spChg chg="mod">
          <ac:chgData name="Miller, Scott A - Buffalo, NY" userId="cf64db98-5706-411e-803e-c2ed37421912" providerId="ADAL" clId="{B9744903-8720-4822-82E3-35399A741183}" dt="2023-03-24T13:16:11.654" v="4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B9744903-8720-4822-82E3-35399A741183}" dt="2023-03-24T13:16:45.696" v="90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B9744903-8720-4822-82E3-35399A741183}" dt="2023-03-24T13:16:26.448" v="87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B9744903-8720-4822-82E3-35399A741183}" dt="2023-03-24T13:16:45.696" v="90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B9744903-8720-4822-82E3-35399A741183}" dt="2023-03-24T13:17:48" v="146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B9744903-8720-4822-82E3-35399A741183}" dt="2023-03-24T13:17:29.994" v="134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cf64db98-5706-411e-803e-c2ed37421912" providerId="ADAL" clId="{B9744903-8720-4822-82E3-35399A741183}" dt="2023-03-24T13:17:48" v="14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No Smoking Rules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No Smoking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Respect the smoke-free zones.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is not permitted in any room, work area or section of any building leased or owned by the Postal Service. The no-smoking rule applies to enclosed and open-air platforms, ramps leading from those platforms and public lobbies. Smoking outdoors on USPS property is limited to designated smoking areas.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is the leading cause of preventable death in the United States. Think about quitting.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 Smoking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107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No Smoking Rules    </vt:lpstr>
      <vt:lpstr>No Smoking Rules</vt:lpstr>
      <vt:lpstr>No Smoking Rules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39</cp:revision>
  <cp:lastPrinted>2016-03-28T13:50:09Z</cp:lastPrinted>
  <dcterms:created xsi:type="dcterms:W3CDTF">2014-08-01T15:55:50Z</dcterms:created>
  <dcterms:modified xsi:type="dcterms:W3CDTF">2023-03-24T13:17:49Z</dcterms:modified>
</cp:coreProperties>
</file>