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59" autoAdjust="0"/>
  </p:normalViewPr>
  <p:slideViewPr>
    <p:cSldViewPr snapToGrid="0" snapToObjects="1">
      <p:cViewPr varScale="1">
        <p:scale>
          <a:sx n="61" d="100"/>
          <a:sy n="61" d="100"/>
        </p:scale>
        <p:origin x="144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cf64db98-5706-411e-803e-c2ed37421912" providerId="ADAL" clId="{A232CCE5-D8AD-4FBA-B69B-A1B396C366F8}"/>
    <pc:docChg chg="custSel modSld">
      <pc:chgData name="Miller, Scott A - Buffalo, NY" userId="cf64db98-5706-411e-803e-c2ed37421912" providerId="ADAL" clId="{A232CCE5-D8AD-4FBA-B69B-A1B396C366F8}" dt="2023-03-24T13:14:28.022" v="150" actId="20577"/>
      <pc:docMkLst>
        <pc:docMk/>
      </pc:docMkLst>
      <pc:sldChg chg="modSp mod">
        <pc:chgData name="Miller, Scott A - Buffalo, NY" userId="cf64db98-5706-411e-803e-c2ed37421912" providerId="ADAL" clId="{A232CCE5-D8AD-4FBA-B69B-A1B396C366F8}" dt="2023-03-24T13:12:44.648" v="44" actId="20577"/>
        <pc:sldMkLst>
          <pc:docMk/>
          <pc:sldMk cId="3497351106" sldId="256"/>
        </pc:sldMkLst>
        <pc:spChg chg="mod">
          <ac:chgData name="Miller, Scott A - Buffalo, NY" userId="cf64db98-5706-411e-803e-c2ed37421912" providerId="ADAL" clId="{A232CCE5-D8AD-4FBA-B69B-A1B396C366F8}" dt="2023-03-24T13:12:44.648" v="44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 mod">
        <pc:chgData name="Miller, Scott A - Buffalo, NY" userId="cf64db98-5706-411e-803e-c2ed37421912" providerId="ADAL" clId="{A232CCE5-D8AD-4FBA-B69B-A1B396C366F8}" dt="2023-03-24T13:13:36.158" v="94" actId="20577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A232CCE5-D8AD-4FBA-B69B-A1B396C366F8}" dt="2023-03-24T13:13:08.276" v="89" actId="20577"/>
          <ac:spMkLst>
            <pc:docMk/>
            <pc:sldMk cId="3125533672" sldId="257"/>
            <ac:spMk id="2" creationId="{00000000-0000-0000-0000-000000000000}"/>
          </ac:spMkLst>
        </pc:spChg>
        <pc:spChg chg="mod">
          <ac:chgData name="Miller, Scott A - Buffalo, NY" userId="cf64db98-5706-411e-803e-c2ed37421912" providerId="ADAL" clId="{A232CCE5-D8AD-4FBA-B69B-A1B396C366F8}" dt="2023-03-24T13:13:36.158" v="94" actId="20577"/>
          <ac:spMkLst>
            <pc:docMk/>
            <pc:sldMk cId="3125533672" sldId="257"/>
            <ac:spMk id="3" creationId="{00000000-0000-0000-0000-000000000000}"/>
          </ac:spMkLst>
        </pc:spChg>
      </pc:sldChg>
      <pc:sldChg chg="modSp mod">
        <pc:chgData name="Miller, Scott A - Buffalo, NY" userId="cf64db98-5706-411e-803e-c2ed37421912" providerId="ADAL" clId="{A232CCE5-D8AD-4FBA-B69B-A1B396C366F8}" dt="2023-03-24T13:14:28.022" v="150" actId="20577"/>
        <pc:sldMkLst>
          <pc:docMk/>
          <pc:sldMk cId="332399375" sldId="258"/>
        </pc:sldMkLst>
        <pc:spChg chg="mod">
          <ac:chgData name="Miller, Scott A - Buffalo, NY" userId="cf64db98-5706-411e-803e-c2ed37421912" providerId="ADAL" clId="{A232CCE5-D8AD-4FBA-B69B-A1B396C366F8}" dt="2023-03-24T13:14:03.166" v="139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cf64db98-5706-411e-803e-c2ed37421912" providerId="ADAL" clId="{A232CCE5-D8AD-4FBA-B69B-A1B396C366F8}" dt="2023-03-24T13:14:28.022" v="150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Maintaining Safety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Maintaining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work in maintenance?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Handbook EL 803 - Maintenance Employee’s Guide to Safety, has policies, procedures and guidelines relevant to your work. Check it out.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By building an effective, productive and hazard-free workplace, USPS provides employees and customers with a safe and healthy environment, and complies with safety laws and regulations.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Maintaining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For additional information or guidance, contact your safety office.</a:t>
            </a:r>
          </a:p>
          <a:p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96C08D-DBEA-428C-90F3-8DBF6885C19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D3BEF547-37DA-4BF1-90ED-73036D420E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785335-4D0A-4A30-9298-B9E546F5D5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1411</TotalTime>
  <Words>89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 Maintaining Safety    </vt:lpstr>
      <vt:lpstr>Maintaining Safety</vt:lpstr>
      <vt:lpstr>Maintaining Safety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38</cp:revision>
  <cp:lastPrinted>2016-03-28T13:50:09Z</cp:lastPrinted>
  <dcterms:created xsi:type="dcterms:W3CDTF">2014-08-01T15:55:50Z</dcterms:created>
  <dcterms:modified xsi:type="dcterms:W3CDTF">2023-03-24T13:14:36Z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</Properties>
</file>