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24FA7-0886-43F2-A1FF-A08C00418901}" v="4" dt="2023-01-17T15:11:40.626"/>
    <p1510:client id="{CEECF36E-7D1A-4232-8C1D-9A0FB13A9582}" v="14" dt="2023-01-13T13:33:26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CEECF36E-7D1A-4232-8C1D-9A0FB13A9582}"/>
    <pc:docChg chg="modSld">
      <pc:chgData name="Miller, Scott A - Buffalo, NY" userId="S::scott.a.miller3@usps.gov::cf64db98-5706-411e-803e-c2ed37421912" providerId="AD" clId="Web-{CEECF36E-7D1A-4232-8C1D-9A0FB13A9582}" dt="2023-01-13T13:33:24.664" v="11" actId="20577"/>
      <pc:docMkLst>
        <pc:docMk/>
      </pc:docMkLst>
      <pc:sldChg chg="modSp">
        <pc:chgData name="Miller, Scott A - Buffalo, NY" userId="S::scott.a.miller3@usps.gov::cf64db98-5706-411e-803e-c2ed37421912" providerId="AD" clId="Web-{CEECF36E-7D1A-4232-8C1D-9A0FB13A9582}" dt="2023-01-13T13:32:30.835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CEECF36E-7D1A-4232-8C1D-9A0FB13A9582}" dt="2023-01-13T13:32:30.835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EECF36E-7D1A-4232-8C1D-9A0FB13A9582}" dt="2023-01-13T13:33:00.054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CEECF36E-7D1A-4232-8C1D-9A0FB13A9582}" dt="2023-01-13T13:33:00.054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CEECF36E-7D1A-4232-8C1D-9A0FB13A9582}" dt="2023-01-13T13:33:24.664" v="1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CEECF36E-7D1A-4232-8C1D-9A0FB13A9582}" dt="2023-01-13T13:33:16.336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CEECF36E-7D1A-4232-8C1D-9A0FB13A9582}" dt="2023-01-13T13:33:24.664" v="1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17324FA7-0886-43F2-A1FF-A08C00418901}"/>
    <pc:docChg chg="modSld">
      <pc:chgData name="Miller, Scott A - Buffalo, NY" userId="S::scott.a.miller3@usps.gov::cf64db98-5706-411e-803e-c2ed37421912" providerId="AD" clId="Web-{17324FA7-0886-43F2-A1FF-A08C00418901}" dt="2023-01-17T15:11:39.439" v="2" actId="20577"/>
      <pc:docMkLst>
        <pc:docMk/>
      </pc:docMkLst>
      <pc:sldChg chg="modSp">
        <pc:chgData name="Miller, Scott A - Buffalo, NY" userId="S::scott.a.miller3@usps.gov::cf64db98-5706-411e-803e-c2ed37421912" providerId="AD" clId="Web-{17324FA7-0886-43F2-A1FF-A08C00418901}" dt="2023-01-17T15:11:39.439" v="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17324FA7-0886-43F2-A1FF-A08C00418901}" dt="2023-01-17T15:11:39.439" v="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Emergency Planning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Emergency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emergency specific.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When developing an evacuation plan for your facility, identify how employees are to respond to a specific emergency. For example, instructions for a shelter-in-place emergency differ from those for an evacuation due to a fire. Conduct evacuation drills to familiarize employees with emergency procedures, exit routes and assembly locations.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Emergency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Preparing in advance is critical to the safety of employees. When an emergency happens, they’ll know what to do.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F09BA7-7EA2-4208-89F4-4D79B7E995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78682B-6294-44B8-8B79-8550A076C5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50607600-3915-4CD1-AA30-9EABECFA8B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63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Emergency Planning      </vt:lpstr>
      <vt:lpstr>Emergency Planning</vt:lpstr>
      <vt:lpstr>Emergency Planning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36</cp:revision>
  <cp:lastPrinted>2016-03-28T13:50:09Z</cp:lastPrinted>
  <dcterms:created xsi:type="dcterms:W3CDTF">2014-08-01T15:55:50Z</dcterms:created>
  <dcterms:modified xsi:type="dcterms:W3CDTF">2023-01-17T15:11:47Z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