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FC674B-F744-47AA-9294-174757298FB0}" v="11" dt="2023-01-12T20:59:14.474"/>
    <p1510:client id="{9C33CD8E-D080-4C03-B760-E863D46DD5B3}" v="4" dt="2023-01-17T15:11:17.6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05FC674B-F744-47AA-9294-174757298FB0}"/>
    <pc:docChg chg="modSld">
      <pc:chgData name="Miller, Scott A - Buffalo, NY" userId="S::scott.a.miller3@usps.gov::cf64db98-5706-411e-803e-c2ed37421912" providerId="AD" clId="Web-{05FC674B-F744-47AA-9294-174757298FB0}" dt="2023-01-12T20:59:14.474" v="9" actId="20577"/>
      <pc:docMkLst>
        <pc:docMk/>
      </pc:docMkLst>
      <pc:sldChg chg="modSp">
        <pc:chgData name="Miller, Scott A - Buffalo, NY" userId="S::scott.a.miller3@usps.gov::cf64db98-5706-411e-803e-c2ed37421912" providerId="AD" clId="Web-{05FC674B-F744-47AA-9294-174757298FB0}" dt="2023-01-12T20:57:55.223" v="1" actId="20577"/>
        <pc:sldMkLst>
          <pc:docMk/>
          <pc:sldMk cId="3497351106" sldId="256"/>
        </pc:sldMkLst>
        <pc:spChg chg="mod">
          <ac:chgData name="Miller, Scott A - Buffalo, NY" userId="S::scott.a.miller3@usps.gov::cf64db98-5706-411e-803e-c2ed37421912" providerId="AD" clId="Web-{05FC674B-F744-47AA-9294-174757298FB0}" dt="2023-01-12T20:57:55.223"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05FC674B-F744-47AA-9294-174757298FB0}" dt="2023-01-12T20:58:54.943" v="3" actId="20577"/>
        <pc:sldMkLst>
          <pc:docMk/>
          <pc:sldMk cId="3125533672" sldId="257"/>
        </pc:sldMkLst>
        <pc:spChg chg="mod">
          <ac:chgData name="Miller, Scott A - Buffalo, NY" userId="S::scott.a.miller3@usps.gov::cf64db98-5706-411e-803e-c2ed37421912" providerId="AD" clId="Web-{05FC674B-F744-47AA-9294-174757298FB0}" dt="2023-01-12T20:58:54.943"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05FC674B-F744-47AA-9294-174757298FB0}" dt="2023-01-12T20:59:14.474" v="9" actId="20577"/>
        <pc:sldMkLst>
          <pc:docMk/>
          <pc:sldMk cId="332399375" sldId="258"/>
        </pc:sldMkLst>
        <pc:spChg chg="mod">
          <ac:chgData name="Miller, Scott A - Buffalo, NY" userId="S::scott.a.miller3@usps.gov::cf64db98-5706-411e-803e-c2ed37421912" providerId="AD" clId="Web-{05FC674B-F744-47AA-9294-174757298FB0}" dt="2023-01-12T20:59:07.209" v="6" actId="20577"/>
          <ac:spMkLst>
            <pc:docMk/>
            <pc:sldMk cId="332399375" sldId="258"/>
            <ac:spMk id="2" creationId="{00000000-0000-0000-0000-000000000000}"/>
          </ac:spMkLst>
        </pc:spChg>
        <pc:spChg chg="mod">
          <ac:chgData name="Miller, Scott A - Buffalo, NY" userId="S::scott.a.miller3@usps.gov::cf64db98-5706-411e-803e-c2ed37421912" providerId="AD" clId="Web-{05FC674B-F744-47AA-9294-174757298FB0}" dt="2023-01-12T20:59:14.474" v="9"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9C33CD8E-D080-4C03-B760-E863D46DD5B3}"/>
    <pc:docChg chg="modSld">
      <pc:chgData name="Miller, Scott A - Buffalo, NY" userId="S::scott.a.miller3@usps.gov::cf64db98-5706-411e-803e-c2ed37421912" providerId="AD" clId="Web-{9C33CD8E-D080-4C03-B760-E863D46DD5B3}" dt="2023-01-17T15:11:17.503" v="2" actId="1076"/>
      <pc:docMkLst>
        <pc:docMk/>
      </pc:docMkLst>
      <pc:sldChg chg="modSp">
        <pc:chgData name="Miller, Scott A - Buffalo, NY" userId="S::scott.a.miller3@usps.gov::cf64db98-5706-411e-803e-c2ed37421912" providerId="AD" clId="Web-{9C33CD8E-D080-4C03-B760-E863D46DD5B3}" dt="2023-01-17T15:11:17.503" v="2" actId="1076"/>
        <pc:sldMkLst>
          <pc:docMk/>
          <pc:sldMk cId="332399375" sldId="258"/>
        </pc:sldMkLst>
        <pc:spChg chg="mod">
          <ac:chgData name="Miller, Scott A - Buffalo, NY" userId="S::scott.a.miller3@usps.gov::cf64db98-5706-411e-803e-c2ed37421912" providerId="AD" clId="Web-{9C33CD8E-D080-4C03-B760-E863D46DD5B3}" dt="2023-01-17T15:11:17.503" v="2" actId="1076"/>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Emergency Exits</a:t>
            </a: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Emergency Exits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100" dirty="0">
                <a:latin typeface="Arial" panose="020B0604020202020204" pitchFamily="34" charset="0"/>
                <a:cs typeface="Arial" panose="020B0604020202020204" pitchFamily="34" charset="0"/>
              </a:rPr>
              <a:t>Know which way is out. </a:t>
            </a: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100" dirty="0">
                <a:latin typeface="Arial" panose="020B0604020202020204" pitchFamily="34" charset="0"/>
                <a:cs typeface="Arial" panose="020B0604020202020204" pitchFamily="34" charset="0"/>
              </a:rPr>
              <a:t>All emergency exits must be marked with a readily visible sign. The letters reading "EXIT" must be no less than 6 inches high, with 3/4 inch wide lettering colored in red or green. Directional arrows are necessary if the path to reach the nearest exit isn’t obvious. Rooms not designated as an exit and which have only one door must be marked with a sign reading "NOT AN EXIT" or the name of the room so employees won’t mistake it for an emergency exit. Keep all exits clear of obstructions at all times.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Emergency Exits</a:t>
            </a:r>
          </a:p>
        </p:txBody>
      </p:sp>
      <p:sp>
        <p:nvSpPr>
          <p:cNvPr id="3" name="Content Placeholder 2"/>
          <p:cNvSpPr>
            <a:spLocks noGrp="1"/>
          </p:cNvSpPr>
          <p:nvPr>
            <p:ph idx="1"/>
          </p:nvPr>
        </p:nvSpPr>
        <p:spPr>
          <a:xfrm>
            <a:off x="960658" y="1050405"/>
            <a:ext cx="7420353" cy="4437245"/>
          </a:xfrm>
        </p:spPr>
        <p:txBody>
          <a:bodyPr vert="horz" lIns="91440" tIns="45720" rIns="91440" bIns="45720" rtlCol="0" anchor="t">
            <a:normAutofit fontScale="32500" lnSpcReduction="20000"/>
          </a:bodyPr>
          <a:lstStyle/>
          <a:p>
            <a:pPr marL="0" indent="0">
              <a:lnSpc>
                <a:spcPct val="120000"/>
              </a:lnSpc>
              <a:spcBef>
                <a:spcPts val="0"/>
              </a:spcBef>
              <a:spcAft>
                <a:spcPts val="0"/>
              </a:spcAft>
              <a:buNone/>
            </a:pPr>
            <a:br>
              <a:rPr lang="en-US" sz="9600" dirty="0">
                <a:latin typeface="Arial" panose="020B0604020202020204" pitchFamily="34" charset="0"/>
                <a:cs typeface="Arial" panose="020B0604020202020204" pitchFamily="34" charset="0"/>
              </a:rPr>
            </a:br>
            <a:r>
              <a:rPr lang="en-US" sz="6500" dirty="0">
                <a:latin typeface="Arial" panose="020B0604020202020204" pitchFamily="34" charset="0"/>
                <a:cs typeface="Arial" panose="020B0604020202020204" pitchFamily="34" charset="0"/>
              </a:rPr>
              <a:t>USPS facilities are required to display diagrams of emergency exit routes. Make sure employees know where the diagrams are located. </a:t>
            </a:r>
          </a:p>
          <a:p>
            <a:pPr marL="0" indent="0">
              <a:lnSpc>
                <a:spcPct val="120000"/>
              </a:lnSpc>
              <a:spcBef>
                <a:spcPts val="0"/>
              </a:spcBef>
              <a:spcAft>
                <a:spcPts val="0"/>
              </a:spcAft>
              <a:buNone/>
            </a:pPr>
            <a:endParaRPr lang="en-US" sz="65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65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9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58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31DD6D-1911-442A-9E6B-3244AD23CDA5}">
  <ds:schemaRefs>
    <ds:schemaRef ds:uri="http://schemas.microsoft.com/sharepoint/v3/contenttype/forms"/>
  </ds:schemaRefs>
</ds:datastoreItem>
</file>

<file path=customXml/itemProps2.xml><?xml version="1.0" encoding="utf-8"?>
<ds:datastoreItem xmlns:ds="http://schemas.openxmlformats.org/officeDocument/2006/customXml" ds:itemID="{500481E8-DEB5-43DE-BB6C-750FAD0CDE8C}">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C8FCABFD-9068-4984-972E-762DB60FA3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238</TotalTime>
  <Words>113</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Emergency Exits   </vt:lpstr>
      <vt:lpstr>Emergency Exits</vt:lpstr>
      <vt:lpstr>Emergency Exits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30</cp:revision>
  <cp:lastPrinted>2016-03-28T13:50:09Z</cp:lastPrinted>
  <dcterms:created xsi:type="dcterms:W3CDTF">2014-08-01T15:55:50Z</dcterms:created>
  <dcterms:modified xsi:type="dcterms:W3CDTF">2023-01-17T15:11:24Z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