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B13FFA-17D0-423B-94D1-3164A19B1789}" v="9" dt="2023-01-12T20:56:21.729"/>
    <p1510:client id="{EEFE41E8-7BFD-40DB-8482-8C3D21004823}" v="4" dt="2023-01-17T15:10:52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1AB13FFA-17D0-423B-94D1-3164A19B1789}"/>
    <pc:docChg chg="modSld">
      <pc:chgData name="Miller, Scott A - Buffalo, NY" userId="S::scott.a.miller3@usps.gov::cf64db98-5706-411e-803e-c2ed37421912" providerId="AD" clId="Web-{1AB13FFA-17D0-423B-94D1-3164A19B1789}" dt="2023-01-12T20:56:21.729" v="7" actId="20577"/>
      <pc:docMkLst>
        <pc:docMk/>
      </pc:docMkLst>
      <pc:sldChg chg="modSp">
        <pc:chgData name="Miller, Scott A - Buffalo, NY" userId="S::scott.a.miller3@usps.gov::cf64db98-5706-411e-803e-c2ed37421912" providerId="AD" clId="Web-{1AB13FFA-17D0-423B-94D1-3164A19B1789}" dt="2023-01-12T20:55:40.556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1AB13FFA-17D0-423B-94D1-3164A19B1789}" dt="2023-01-12T20:55:40.556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AB13FFA-17D0-423B-94D1-3164A19B1789}" dt="2023-01-12T20:56:06.151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1AB13FFA-17D0-423B-94D1-3164A19B1789}" dt="2023-01-12T20:56:06.151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AB13FFA-17D0-423B-94D1-3164A19B1789}" dt="2023-01-12T20:56:21.729" v="7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1AB13FFA-17D0-423B-94D1-3164A19B1789}" dt="2023-01-12T20:56:21.729" v="7" actId="20577"/>
          <ac:spMkLst>
            <pc:docMk/>
            <pc:sldMk cId="3506896791" sldId="259"/>
            <ac:spMk id="4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EEFE41E8-7BFD-40DB-8482-8C3D21004823}"/>
    <pc:docChg chg="modSld">
      <pc:chgData name="Miller, Scott A - Buffalo, NY" userId="S::scott.a.miller3@usps.gov::cf64db98-5706-411e-803e-c2ed37421912" providerId="AD" clId="Web-{EEFE41E8-7BFD-40DB-8482-8C3D21004823}" dt="2023-01-17T15:10:50.476" v="2" actId="20577"/>
      <pc:docMkLst>
        <pc:docMk/>
      </pc:docMkLst>
      <pc:sldChg chg="modSp">
        <pc:chgData name="Miller, Scott A - Buffalo, NY" userId="S::scott.a.miller3@usps.gov::cf64db98-5706-411e-803e-c2ed37421912" providerId="AD" clId="Web-{EEFE41E8-7BFD-40DB-8482-8C3D21004823}" dt="2023-01-17T15:10:50.476" v="2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EEFE41E8-7BFD-40DB-8482-8C3D21004823}" dt="2023-01-17T15:10:50.476" v="2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Communicating Hazards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Communicating Hazards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This paperwork saves lives.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Safety data sheets and material safety data sheets are designed to provide employees and emergency personnel with the proper procedures for handling and working with a particular substance. These documents include information that includes physical characteristics, toxicity, health effects, first aid, reactivity, storage, disposal, protective equipment and spill/leak procedures.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Communicating Hazards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5623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Maintaining these documents ensures employees have access to information on hazardous chemicals used in their work areas.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9679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DF277E-C679-4C8D-B7B2-CF76B3BC64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05F71D-455E-4DD5-96C9-9D7E2495EA0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08C804E0-1FD9-4344-8F74-A9069791E2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101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Communicating Hazards</vt:lpstr>
      <vt:lpstr>Communicating Hazards</vt:lpstr>
      <vt:lpstr>Communicating Hazards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Lee, Lora - Washington, DC - Contractor</cp:lastModifiedBy>
  <cp:revision>56</cp:revision>
  <cp:lastPrinted>2016-03-28T13:50:09Z</cp:lastPrinted>
  <dcterms:created xsi:type="dcterms:W3CDTF">2014-08-01T15:55:50Z</dcterms:created>
  <dcterms:modified xsi:type="dcterms:W3CDTF">2023-01-17T15:10:57Z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