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0FCA7B-0DEA-4B06-9AFB-9AE1F40CE8BB}" v="8" dt="2023-01-13T19:26:38.214"/>
    <p1510:client id="{9B051DC6-63D3-47A8-A82A-E1B0EBB99FD6}" v="4" dt="2023-01-17T15:19:50.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1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B051DC6-63D3-47A8-A82A-E1B0EBB99FD6}"/>
    <pc:docChg chg="modSld">
      <pc:chgData name="Miller, Scott A - Buffalo, NY" userId="S::scott.a.miller3@usps.gov::cf64db98-5706-411e-803e-c2ed37421912" providerId="AD" clId="Web-{9B051DC6-63D3-47A8-A82A-E1B0EBB99FD6}" dt="2023-01-17T15:19:48.809" v="2" actId="20577"/>
      <pc:docMkLst>
        <pc:docMk/>
      </pc:docMkLst>
      <pc:sldChg chg="modSp">
        <pc:chgData name="Miller, Scott A - Buffalo, NY" userId="S::scott.a.miller3@usps.gov::cf64db98-5706-411e-803e-c2ed37421912" providerId="AD" clId="Web-{9B051DC6-63D3-47A8-A82A-E1B0EBB99FD6}" dt="2023-01-17T15:19:48.809" v="2" actId="20577"/>
        <pc:sldMkLst>
          <pc:docMk/>
          <pc:sldMk cId="332399375" sldId="258"/>
        </pc:sldMkLst>
        <pc:spChg chg="mod">
          <ac:chgData name="Miller, Scott A - Buffalo, NY" userId="S::scott.a.miller3@usps.gov::cf64db98-5706-411e-803e-c2ed37421912" providerId="AD" clId="Web-{9B051DC6-63D3-47A8-A82A-E1B0EBB99FD6}" dt="2023-01-17T15:19:48.809"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820FCA7B-0DEA-4B06-9AFB-9AE1F40CE8BB}"/>
    <pc:docChg chg="modSld">
      <pc:chgData name="Miller, Scott A - Buffalo, NY" userId="S::scott.a.miller3@usps.gov::cf64db98-5706-411e-803e-c2ed37421912" providerId="AD" clId="Web-{820FCA7B-0DEA-4B06-9AFB-9AE1F40CE8BB}" dt="2023-01-13T19:26:38.214" v="6" actId="20577"/>
      <pc:docMkLst>
        <pc:docMk/>
      </pc:docMkLst>
      <pc:sldChg chg="modSp">
        <pc:chgData name="Miller, Scott A - Buffalo, NY" userId="S::scott.a.miller3@usps.gov::cf64db98-5706-411e-803e-c2ed37421912" providerId="AD" clId="Web-{820FCA7B-0DEA-4B06-9AFB-9AE1F40CE8BB}" dt="2023-01-13T19:25:35.369" v="0" actId="20577"/>
        <pc:sldMkLst>
          <pc:docMk/>
          <pc:sldMk cId="3497351106" sldId="256"/>
        </pc:sldMkLst>
        <pc:spChg chg="mod">
          <ac:chgData name="Miller, Scott A - Buffalo, NY" userId="S::scott.a.miller3@usps.gov::cf64db98-5706-411e-803e-c2ed37421912" providerId="AD" clId="Web-{820FCA7B-0DEA-4B06-9AFB-9AE1F40CE8BB}" dt="2023-01-13T19:25:35.369"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20FCA7B-0DEA-4B06-9AFB-9AE1F40CE8BB}" dt="2023-01-13T19:26:22.573" v="3" actId="20577"/>
        <pc:sldMkLst>
          <pc:docMk/>
          <pc:sldMk cId="3125533672" sldId="257"/>
        </pc:sldMkLst>
        <pc:spChg chg="mod">
          <ac:chgData name="Miller, Scott A - Buffalo, NY" userId="S::scott.a.miller3@usps.gov::cf64db98-5706-411e-803e-c2ed37421912" providerId="AD" clId="Web-{820FCA7B-0DEA-4B06-9AFB-9AE1F40CE8BB}" dt="2023-01-13T19:26:22.573"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20FCA7B-0DEA-4B06-9AFB-9AE1F40CE8BB}" dt="2023-01-13T19:26:38.214" v="6" actId="20577"/>
        <pc:sldMkLst>
          <pc:docMk/>
          <pc:sldMk cId="332399375" sldId="258"/>
        </pc:sldMkLst>
        <pc:spChg chg="mod">
          <ac:chgData name="Miller, Scott A - Buffalo, NY" userId="S::scott.a.miller3@usps.gov::cf64db98-5706-411e-803e-c2ed37421912" providerId="AD" clId="Web-{820FCA7B-0DEA-4B06-9AFB-9AE1F40CE8BB}" dt="2023-01-13T19:26:38.214" v="6" actId="20577"/>
          <ac:spMkLst>
            <pc:docMk/>
            <pc:sldMk cId="332399375"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Heat Stress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Heat Stress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When the going gets hot, don’t let the heat stress your body.</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Wear lightweight, light-colored clothing that reflects some of the sun's energy. It’s also a good idea to wear hats or use an umbrella. Drink water or unsweetened juice continuously even if you don’t feel thirsty. Avoid alcohol and caffeine, which dehydrate the body. Eat several small meals and avoid foods high in protein, which increase metabolic heat. Take breaks in a cool place.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Heat Stress</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 or someone else shows signs of a heat-related illness, stop activity and find a cool place.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USPS keeps employees safe and productive by giving them the knowledge they need on the job. </a:t>
            </a:r>
          </a:p>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9ACF8F-AF45-4A48-9BB7-DF04BCA3BB43}">
  <ds:schemaRefs>
    <ds:schemaRef ds:uri="http://schemas.microsoft.com/sharepoint/v3/contenttype/forms"/>
  </ds:schemaRefs>
</ds:datastoreItem>
</file>

<file path=customXml/itemProps2.xml><?xml version="1.0" encoding="utf-8"?>
<ds:datastoreItem xmlns:ds="http://schemas.openxmlformats.org/officeDocument/2006/customXml" ds:itemID="{A40C2002-9AC4-4A03-B621-EAFCED52411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21900021-1594-4B0F-9D35-35D7B1534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242</TotalTime>
  <Words>143</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Heat Stress</vt:lpstr>
      <vt:lpstr>Heat Stress</vt:lpstr>
      <vt:lpstr>Heat Stress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40</cp:revision>
  <cp:lastPrinted>2016-03-28T13:50:09Z</cp:lastPrinted>
  <dcterms:created xsi:type="dcterms:W3CDTF">2014-08-01T15:55:50Z</dcterms:created>
  <dcterms:modified xsi:type="dcterms:W3CDTF">2023-01-17T15:19:56Z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