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AAEF3D-8E4F-4F48-B794-666DFE7B3A33}" v="4" dt="2023-01-17T15:03:54.321"/>
    <p1510:client id="{D56A9E0F-E0C1-4394-9883-810A6DF11121}" v="13" dt="2023-01-10T20:50:37.9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359" autoAdjust="0"/>
  </p:normalViewPr>
  <p:slideViewPr>
    <p:cSldViewPr snapToGrid="0" snapToObjects="1">
      <p:cViewPr>
        <p:scale>
          <a:sx n="99" d="100"/>
          <a:sy n="99" d="100"/>
        </p:scale>
        <p:origin x="-2022"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D56A9E0F-E0C1-4394-9883-810A6DF11121}"/>
    <pc:docChg chg="modSld">
      <pc:chgData name="Miller, Scott A - Buffalo, NY" userId="S::scott.a.miller3@usps.gov::cf64db98-5706-411e-803e-c2ed37421912" providerId="AD" clId="Web-{D56A9E0F-E0C1-4394-9883-810A6DF11121}" dt="2023-01-10T20:50:37.902" v="11" actId="20577"/>
      <pc:docMkLst>
        <pc:docMk/>
      </pc:docMkLst>
      <pc:sldChg chg="modSp">
        <pc:chgData name="Miller, Scott A - Buffalo, NY" userId="S::scott.a.miller3@usps.gov::cf64db98-5706-411e-803e-c2ed37421912" providerId="AD" clId="Web-{D56A9E0F-E0C1-4394-9883-810A6DF11121}" dt="2023-01-10T20:49:23.932" v="1" actId="20577"/>
        <pc:sldMkLst>
          <pc:docMk/>
          <pc:sldMk cId="3497351106" sldId="256"/>
        </pc:sldMkLst>
        <pc:spChg chg="mod">
          <ac:chgData name="Miller, Scott A - Buffalo, NY" userId="S::scott.a.miller3@usps.gov::cf64db98-5706-411e-803e-c2ed37421912" providerId="AD" clId="Web-{D56A9E0F-E0C1-4394-9883-810A6DF11121}" dt="2023-01-10T20:49:23.932" v="1"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D56A9E0F-E0C1-4394-9883-810A6DF11121}" dt="2023-01-10T20:50:06.448" v="4" actId="20577"/>
        <pc:sldMkLst>
          <pc:docMk/>
          <pc:sldMk cId="3125533672" sldId="257"/>
        </pc:sldMkLst>
        <pc:spChg chg="mod">
          <ac:chgData name="Miller, Scott A - Buffalo, NY" userId="S::scott.a.miller3@usps.gov::cf64db98-5706-411e-803e-c2ed37421912" providerId="AD" clId="Web-{D56A9E0F-E0C1-4394-9883-810A6DF11121}" dt="2023-01-10T20:50:06.448" v="4"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D56A9E0F-E0C1-4394-9883-810A6DF11121}" dt="2023-01-10T20:50:37.902" v="11" actId="20577"/>
        <pc:sldMkLst>
          <pc:docMk/>
          <pc:sldMk cId="332399375" sldId="258"/>
        </pc:sldMkLst>
        <pc:spChg chg="mod">
          <ac:chgData name="Miller, Scott A - Buffalo, NY" userId="S::scott.a.miller3@usps.gov::cf64db98-5706-411e-803e-c2ed37421912" providerId="AD" clId="Web-{D56A9E0F-E0C1-4394-9883-810A6DF11121}" dt="2023-01-10T20:50:20.136" v="7" actId="20577"/>
          <ac:spMkLst>
            <pc:docMk/>
            <pc:sldMk cId="332399375" sldId="258"/>
            <ac:spMk id="2" creationId="{00000000-0000-0000-0000-000000000000}"/>
          </ac:spMkLst>
        </pc:spChg>
        <pc:spChg chg="mod">
          <ac:chgData name="Miller, Scott A - Buffalo, NY" userId="S::scott.a.miller3@usps.gov::cf64db98-5706-411e-803e-c2ed37421912" providerId="AD" clId="Web-{D56A9E0F-E0C1-4394-9883-810A6DF11121}" dt="2023-01-10T20:50:37.902" v="11" actId="20577"/>
          <ac:spMkLst>
            <pc:docMk/>
            <pc:sldMk cId="332399375" sldId="258"/>
            <ac:spMk id="3" creationId="{00000000-0000-0000-0000-000000000000}"/>
          </ac:spMkLst>
        </pc:spChg>
      </pc:sldChg>
    </pc:docChg>
  </pc:docChgLst>
  <pc:docChgLst>
    <pc:chgData name="Miller, Scott A - Buffalo, NY" userId="S::scott.a.miller3@usps.gov::cf64db98-5706-411e-803e-c2ed37421912" providerId="AD" clId="Web-{95AAEF3D-8E4F-4F48-B794-666DFE7B3A33}"/>
    <pc:docChg chg="modSld">
      <pc:chgData name="Miller, Scott A - Buffalo, NY" userId="S::scott.a.miller3@usps.gov::cf64db98-5706-411e-803e-c2ed37421912" providerId="AD" clId="Web-{95AAEF3D-8E4F-4F48-B794-666DFE7B3A33}" dt="2023-01-17T15:03:53.853" v="2" actId="20577"/>
      <pc:docMkLst>
        <pc:docMk/>
      </pc:docMkLst>
      <pc:sldChg chg="modSp">
        <pc:chgData name="Miller, Scott A - Buffalo, NY" userId="S::scott.a.miller3@usps.gov::cf64db98-5706-411e-803e-c2ed37421912" providerId="AD" clId="Web-{95AAEF3D-8E4F-4F48-B794-666DFE7B3A33}" dt="2023-01-17T15:03:53.853" v="2" actId="20577"/>
        <pc:sldMkLst>
          <pc:docMk/>
          <pc:sldMk cId="332399375" sldId="258"/>
        </pc:sldMkLst>
        <pc:spChg chg="mod">
          <ac:chgData name="Miller, Scott A - Buffalo, NY" userId="S::scott.a.miller3@usps.gov::cf64db98-5706-411e-803e-c2ed37421912" providerId="AD" clId="Web-{95AAEF3D-8E4F-4F48-B794-666DFE7B3A33}" dt="2023-01-17T15:03:53.853" v="2"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Seatbelt Safety</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Seatbelt Safety</a:t>
            </a:r>
          </a:p>
        </p:txBody>
      </p:sp>
      <p:sp>
        <p:nvSpPr>
          <p:cNvPr id="3" name="Content Placeholder 2"/>
          <p:cNvSpPr>
            <a:spLocks noGrp="1"/>
          </p:cNvSpPr>
          <p:nvPr>
            <p:ph idx="1"/>
          </p:nvPr>
        </p:nvSpPr>
        <p:spPr>
          <a:xfrm>
            <a:off x="904545" y="1472666"/>
            <a:ext cx="7420353" cy="4437245"/>
          </a:xfrm>
        </p:spPr>
        <p:txBody>
          <a:bodyPr>
            <a:noAutofit/>
          </a:bodyPr>
          <a:lstStyle/>
          <a:p>
            <a:pPr marL="0" indent="0">
              <a:buNone/>
            </a:pPr>
            <a:r>
              <a:rPr lang="en-US" sz="2400" dirty="0"/>
              <a:t>Restrain yourself — and your family. </a:t>
            </a:r>
          </a:p>
          <a:p>
            <a:pPr marL="0" indent="0">
              <a:buNone/>
            </a:pPr>
            <a:endParaRPr lang="en-US" sz="2400" dirty="0"/>
          </a:p>
          <a:p>
            <a:pPr marL="0" indent="0">
              <a:buNone/>
            </a:pPr>
            <a:r>
              <a:rPr lang="en-US" sz="2400" dirty="0"/>
              <a:t>Car crashes are the leading cause of death for age 4 and ages 11 through 27 in the United States, according to the National Highway Traffic Safety Administration. Buckling up is the most important safety measure you can take to protect yourself in a crash. During a collision, wearing your seatbelt prevents you from hitting the windshield, steering wheel, door or something else. It also keeps you from being thrown from the vehicle. </a:t>
            </a:r>
          </a:p>
          <a:p>
            <a:pPr marL="0" indent="0">
              <a:buNone/>
            </a:pPr>
            <a:endParaRPr lang="en-US" sz="2400" dirty="0"/>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Seatbelt Safety</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a:bodyPr>
          <a:lstStyle/>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t>You can be fined in 49 states for not wearing your seatbelt. Wearing seatbelts reduces injuries and saves lives and money.</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9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pPr marL="0" indent="0">
              <a:lnSpc>
                <a:spcPct val="120000"/>
              </a:lnSpc>
              <a:spcBef>
                <a:spcPts val="0"/>
              </a:spcBef>
              <a:spcAft>
                <a:spcPts val="0"/>
              </a:spcAft>
              <a:buNone/>
            </a:pPr>
            <a:endParaRPr lang="en-US" sz="5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69F10AE-834F-4787-BD99-D59BBC58B229}">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2.xml><?xml version="1.0" encoding="utf-8"?>
<ds:datastoreItem xmlns:ds="http://schemas.openxmlformats.org/officeDocument/2006/customXml" ds:itemID="{74419E29-EE43-4424-9DF9-11A426CA86B7}">
  <ds:schemaRefs>
    <ds:schemaRef ds:uri="http://schemas.microsoft.com/sharepoint/v3/contenttype/forms"/>
  </ds:schemaRefs>
</ds:datastoreItem>
</file>

<file path=customXml/itemProps3.xml><?xml version="1.0" encoding="utf-8"?>
<ds:datastoreItem xmlns:ds="http://schemas.openxmlformats.org/officeDocument/2006/customXml" ds:itemID="{7E7AB583-540D-4F62-8256-0C4E178D09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3051</TotalTime>
  <Words>131</Words>
  <Application>Microsoft Office PowerPoint</Application>
  <PresentationFormat>On-screen Show (4:3)</PresentationFormat>
  <Paragraphs>13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Seatbelt Safety                                                </vt:lpstr>
      <vt:lpstr>Seatbelt Safety</vt:lpstr>
      <vt:lpstr>Seatbelt Safety</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95</cp:revision>
  <cp:lastPrinted>2016-03-28T13:50:09Z</cp:lastPrinted>
  <dcterms:created xsi:type="dcterms:W3CDTF">2014-08-01T15:55:50Z</dcterms:created>
  <dcterms:modified xsi:type="dcterms:W3CDTF">2023-01-17T15:03:57Z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