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8D255-5F98-4974-828B-0C01ACC78799}" v="25" dt="2023-01-10T20:37:07.358"/>
    <p1510:client id="{A47BA1EE-1D2C-4DF6-A2DE-0D8092E90914}" v="2" dt="2023-01-17T14:54:50.130"/>
    <p1510:client id="{B56B85A0-0D94-4CC1-8A5C-0FD2C2F3FB70}" v="3" dt="2023-02-08T14:53:42.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47BA1EE-1D2C-4DF6-A2DE-0D8092E90914}"/>
    <pc:docChg chg="modSld">
      <pc:chgData name="Miller, Scott A - Buffalo, NY" userId="S::scott.a.miller3@usps.gov::cf64db98-5706-411e-803e-c2ed37421912" providerId="AD" clId="Web-{A47BA1EE-1D2C-4DF6-A2DE-0D8092E90914}" dt="2023-01-17T14:54:50.130" v="1" actId="20577"/>
      <pc:docMkLst>
        <pc:docMk/>
      </pc:docMkLst>
      <pc:sldChg chg="modSp">
        <pc:chgData name="Miller, Scott A - Buffalo, NY" userId="S::scott.a.miller3@usps.gov::cf64db98-5706-411e-803e-c2ed37421912" providerId="AD" clId="Web-{A47BA1EE-1D2C-4DF6-A2DE-0D8092E90914}" dt="2023-01-17T14:54:50.130" v="1" actId="20577"/>
        <pc:sldMkLst>
          <pc:docMk/>
          <pc:sldMk cId="332399375" sldId="258"/>
        </pc:sldMkLst>
        <pc:spChg chg="mod">
          <ac:chgData name="Miller, Scott A - Buffalo, NY" userId="S::scott.a.miller3@usps.gov::cf64db98-5706-411e-803e-c2ed37421912" providerId="AD" clId="Web-{A47BA1EE-1D2C-4DF6-A2DE-0D8092E90914}" dt="2023-01-17T14:54:50.130" v="1"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B56B85A0-0D94-4CC1-8A5C-0FD2C2F3FB70}"/>
    <pc:docChg chg="modSld">
      <pc:chgData name="Miller, Scott A - Buffalo, NY" userId="S::scott.a.miller3@usps.gov::cf64db98-5706-411e-803e-c2ed37421912" providerId="AD" clId="Web-{B56B85A0-0D94-4CC1-8A5C-0FD2C2F3FB70}" dt="2023-02-08T14:53:42.678" v="2" actId="20577"/>
      <pc:docMkLst>
        <pc:docMk/>
      </pc:docMkLst>
      <pc:sldChg chg="modSp">
        <pc:chgData name="Miller, Scott A - Buffalo, NY" userId="S::scott.a.miller3@usps.gov::cf64db98-5706-411e-803e-c2ed37421912" providerId="AD" clId="Web-{B56B85A0-0D94-4CC1-8A5C-0FD2C2F3FB70}" dt="2023-02-08T14:53:42.678" v="2" actId="20577"/>
        <pc:sldMkLst>
          <pc:docMk/>
          <pc:sldMk cId="3125533672" sldId="257"/>
        </pc:sldMkLst>
        <pc:spChg chg="mod">
          <ac:chgData name="Miller, Scott A - Buffalo, NY" userId="S::scott.a.miller3@usps.gov::cf64db98-5706-411e-803e-c2ed37421912" providerId="AD" clId="Web-{B56B85A0-0D94-4CC1-8A5C-0FD2C2F3FB70}" dt="2023-02-08T14:53:42.678" v="2" actId="20577"/>
          <ac:spMkLst>
            <pc:docMk/>
            <pc:sldMk cId="3125533672" sldId="257"/>
            <ac:spMk id="3" creationId="{00000000-0000-0000-0000-000000000000}"/>
          </ac:spMkLst>
        </pc:spChg>
      </pc:sldChg>
    </pc:docChg>
  </pc:docChgLst>
  <pc:docChgLst>
    <pc:chgData name="Miller, Scott A - Buffalo, NY" userId="S::scott.a.miller3@usps.gov::cf64db98-5706-411e-803e-c2ed37421912" providerId="AD" clId="Web-{32D8D255-5F98-4974-828B-0C01ACC78799}"/>
    <pc:docChg chg="modSld">
      <pc:chgData name="Miller, Scott A - Buffalo, NY" userId="S::scott.a.miller3@usps.gov::cf64db98-5706-411e-803e-c2ed37421912" providerId="AD" clId="Web-{32D8D255-5F98-4974-828B-0C01ACC78799}" dt="2023-01-10T20:37:07.358" v="24" actId="20577"/>
      <pc:docMkLst>
        <pc:docMk/>
      </pc:docMkLst>
      <pc:sldChg chg="modSp">
        <pc:chgData name="Miller, Scott A - Buffalo, NY" userId="S::scott.a.miller3@usps.gov::cf64db98-5706-411e-803e-c2ed37421912" providerId="AD" clId="Web-{32D8D255-5F98-4974-828B-0C01ACC78799}" dt="2023-01-10T20:36:40.670" v="15" actId="20577"/>
        <pc:sldMkLst>
          <pc:docMk/>
          <pc:sldMk cId="3125533672" sldId="257"/>
        </pc:sldMkLst>
        <pc:spChg chg="mod">
          <ac:chgData name="Miller, Scott A - Buffalo, NY" userId="S::scott.a.miller3@usps.gov::cf64db98-5706-411e-803e-c2ed37421912" providerId="AD" clId="Web-{32D8D255-5F98-4974-828B-0C01ACC78799}" dt="2023-01-10T20:36:40.670" v="15"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32D8D255-5F98-4974-828B-0C01ACC78799}" dt="2023-01-10T20:37:07.358" v="24" actId="20577"/>
        <pc:sldMkLst>
          <pc:docMk/>
          <pc:sldMk cId="332399375" sldId="258"/>
        </pc:sldMkLst>
        <pc:spChg chg="mod">
          <ac:chgData name="Miller, Scott A - Buffalo, NY" userId="S::scott.a.miller3@usps.gov::cf64db98-5706-411e-803e-c2ed37421912" providerId="AD" clId="Web-{32D8D255-5F98-4974-828B-0C01ACC78799}" dt="2023-01-10T20:37:07.358" v="24"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Housekeeping</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Housekeeping</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Good housekeeping?</a:t>
            </a: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a:cs typeface="Arial"/>
              </a:rPr>
              <a:t>Keep your work area free of clutter. Put everything in its place. Make sure there are no hazards. Keep debris off floors. Clean up and report spills immediately. Stage and stack equipment neatly and keep aisles clear for the movement of employees and equipment. Keep a clear pathway to fire extinguishers, electrical panels and exits.</a:t>
            </a:r>
            <a:endParaRPr lang="en-US"/>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Housekeeping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a:cs typeface="Arial"/>
            </a:endParaRPr>
          </a:p>
          <a:p>
            <a:pPr marL="0" indent="0">
              <a:lnSpc>
                <a:spcPct val="120000"/>
              </a:lnSpc>
              <a:spcBef>
                <a:spcPts val="0"/>
              </a:spcBef>
              <a:spcAft>
                <a:spcPts val="0"/>
              </a:spcAft>
              <a:buNone/>
            </a:pPr>
            <a:endParaRPr lang="en-US" sz="1400" dirty="0">
              <a:latin typeface="Arial"/>
              <a:cs typeface="Arial"/>
            </a:endParaRPr>
          </a:p>
          <a:p>
            <a:pPr marL="0" indent="0">
              <a:lnSpc>
                <a:spcPct val="120000"/>
              </a:lnSpc>
              <a:spcBef>
                <a:spcPts val="0"/>
              </a:spcBef>
              <a:spcAft>
                <a:spcPts val="0"/>
              </a:spcAft>
              <a:buNone/>
            </a:pPr>
            <a:endParaRPr lang="en-US" sz="1400" dirty="0">
              <a:latin typeface="Arial"/>
              <a:cs typeface="Arial"/>
            </a:endParaRPr>
          </a:p>
          <a:p>
            <a:pPr marL="0" indent="0">
              <a:lnSpc>
                <a:spcPct val="120000"/>
              </a:lnSpc>
              <a:spcBef>
                <a:spcPts val="0"/>
              </a:spcBef>
              <a:spcAft>
                <a:spcPts val="0"/>
              </a:spcAft>
              <a:buNone/>
            </a:pPr>
            <a:endParaRPr lang="en-US" sz="1400" dirty="0">
              <a:latin typeface="Arial"/>
              <a:cs typeface="Arial"/>
            </a:endParaRPr>
          </a:p>
          <a:p>
            <a:pPr marL="0" indent="0">
              <a:lnSpc>
                <a:spcPct val="120000"/>
              </a:lnSpc>
              <a:spcBef>
                <a:spcPts val="0"/>
              </a:spcBef>
              <a:spcAft>
                <a:spcPts val="0"/>
              </a:spcAft>
              <a:buNone/>
            </a:pPr>
            <a:r>
              <a:rPr lang="en-US" sz="1900">
                <a:latin typeface="Arial"/>
                <a:cs typeface="Arial"/>
              </a:rPr>
              <a:t>For additional information or guidance, contact your safety office.</a:t>
            </a:r>
            <a:endParaRPr lang="en-US" sz="1900"/>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C56960-9E08-4C32-A3F6-CD474B8D3305}">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1C2E4FD3-A523-4F22-85F9-37835864D3F4}">
  <ds:schemaRefs>
    <ds:schemaRef ds:uri="http://schemas.microsoft.com/sharepoint/v3/contenttype/forms"/>
  </ds:schemaRefs>
</ds:datastoreItem>
</file>

<file path=customXml/itemProps3.xml><?xml version="1.0" encoding="utf-8"?>
<ds:datastoreItem xmlns:ds="http://schemas.openxmlformats.org/officeDocument/2006/customXml" ds:itemID="{21BFA76C-DBF9-4382-892C-0069E4357B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307</TotalTime>
  <Words>81</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Housekeeping                 </vt:lpstr>
      <vt:lpstr>Housekeeping</vt:lpstr>
      <vt:lpstr>Housekeeping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55</cp:revision>
  <cp:lastPrinted>2016-03-28T13:50:09Z</cp:lastPrinted>
  <dcterms:created xsi:type="dcterms:W3CDTF">2014-08-01T15:55:50Z</dcterms:created>
  <dcterms:modified xsi:type="dcterms:W3CDTF">2023-02-08T14:53:42Z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