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9" r:id="rId7"/>
    <p:sldId id="258" r:id="rId8"/>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86CACE-38C4-4740-BF50-0381EF9EB340}" v="88" dt="2023-01-10T18:45:21.146"/>
    <p1510:client id="{9BD123B8-5555-491B-8ADD-220E68F37221}" v="6" dt="2023-01-17T14:53:14.9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2022" y="-7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9BD123B8-5555-491B-8ADD-220E68F37221}"/>
    <pc:docChg chg="modSld">
      <pc:chgData name="Miller, Scott A - Buffalo, NY" userId="S::scott.a.miller3@usps.gov::cf64db98-5706-411e-803e-c2ed37421912" providerId="AD" clId="Web-{9BD123B8-5555-491B-8ADD-220E68F37221}" dt="2023-01-17T14:53:14.998" v="6" actId="20577"/>
      <pc:docMkLst>
        <pc:docMk/>
      </pc:docMkLst>
      <pc:sldChg chg="modSp">
        <pc:chgData name="Miller, Scott A - Buffalo, NY" userId="S::scott.a.miller3@usps.gov::cf64db98-5706-411e-803e-c2ed37421912" providerId="AD" clId="Web-{9BD123B8-5555-491B-8ADD-220E68F37221}" dt="2023-01-17T14:53:14.998" v="6" actId="20577"/>
        <pc:sldMkLst>
          <pc:docMk/>
          <pc:sldMk cId="332399375" sldId="258"/>
        </pc:sldMkLst>
        <pc:spChg chg="mod">
          <ac:chgData name="Miller, Scott A - Buffalo, NY" userId="S::scott.a.miller3@usps.gov::cf64db98-5706-411e-803e-c2ed37421912" providerId="AD" clId="Web-{9BD123B8-5555-491B-8ADD-220E68F37221}" dt="2023-01-17T14:53:14.998" v="6" actId="20577"/>
          <ac:spMkLst>
            <pc:docMk/>
            <pc:sldMk cId="332399375" sldId="258"/>
            <ac:spMk id="3" creationId="{00000000-0000-0000-0000-000000000000}"/>
          </ac:spMkLst>
        </pc:spChg>
      </pc:sldChg>
    </pc:docChg>
  </pc:docChgLst>
  <pc:docChgLst>
    <pc:chgData name="Miller, Scott A - Buffalo, NY" userId="S::scott.a.miller3@usps.gov::cf64db98-5706-411e-803e-c2ed37421912" providerId="AD" clId="Web-{4586CACE-38C4-4740-BF50-0381EF9EB340}"/>
    <pc:docChg chg="modSld">
      <pc:chgData name="Miller, Scott A - Buffalo, NY" userId="S::scott.a.miller3@usps.gov::cf64db98-5706-411e-803e-c2ed37421912" providerId="AD" clId="Web-{4586CACE-38C4-4740-BF50-0381EF9EB340}" dt="2023-01-10T18:45:21.146" v="85" actId="20577"/>
      <pc:docMkLst>
        <pc:docMk/>
      </pc:docMkLst>
      <pc:sldChg chg="modSp">
        <pc:chgData name="Miller, Scott A - Buffalo, NY" userId="S::scott.a.miller3@usps.gov::cf64db98-5706-411e-803e-c2ed37421912" providerId="AD" clId="Web-{4586CACE-38C4-4740-BF50-0381EF9EB340}" dt="2023-01-10T18:39:53.266" v="18" actId="20577"/>
        <pc:sldMkLst>
          <pc:docMk/>
          <pc:sldMk cId="3497351106" sldId="256"/>
        </pc:sldMkLst>
        <pc:spChg chg="mod">
          <ac:chgData name="Miller, Scott A - Buffalo, NY" userId="S::scott.a.miller3@usps.gov::cf64db98-5706-411e-803e-c2ed37421912" providerId="AD" clId="Web-{4586CACE-38C4-4740-BF50-0381EF9EB340}" dt="2023-01-10T18:39:53.266" v="18"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4586CACE-38C4-4740-BF50-0381EF9EB340}" dt="2023-01-10T18:40:45.610" v="52" actId="20577"/>
        <pc:sldMkLst>
          <pc:docMk/>
          <pc:sldMk cId="3125533672" sldId="257"/>
        </pc:sldMkLst>
        <pc:spChg chg="mod">
          <ac:chgData name="Miller, Scott A - Buffalo, NY" userId="S::scott.a.miller3@usps.gov::cf64db98-5706-411e-803e-c2ed37421912" providerId="AD" clId="Web-{4586CACE-38C4-4740-BF50-0381EF9EB340}" dt="2023-01-10T18:40:09.922" v="35" actId="20577"/>
          <ac:spMkLst>
            <pc:docMk/>
            <pc:sldMk cId="3125533672" sldId="257"/>
            <ac:spMk id="2" creationId="{00000000-0000-0000-0000-000000000000}"/>
          </ac:spMkLst>
        </pc:spChg>
        <pc:spChg chg="mod">
          <ac:chgData name="Miller, Scott A - Buffalo, NY" userId="S::scott.a.miller3@usps.gov::cf64db98-5706-411e-803e-c2ed37421912" providerId="AD" clId="Web-{4586CACE-38C4-4740-BF50-0381EF9EB340}" dt="2023-01-10T18:40:45.610" v="52" actId="20577"/>
          <ac:spMkLst>
            <pc:docMk/>
            <pc:sldMk cId="3125533672" sldId="257"/>
            <ac:spMk id="3" creationId="{00000000-0000-0000-0000-000000000000}"/>
          </ac:spMkLst>
        </pc:spChg>
      </pc:sldChg>
      <pc:sldChg chg="modSp">
        <pc:chgData name="Miller, Scott A - Buffalo, NY" userId="S::scott.a.miller3@usps.gov::cf64db98-5706-411e-803e-c2ed37421912" providerId="AD" clId="Web-{4586CACE-38C4-4740-BF50-0381EF9EB340}" dt="2023-01-10T18:45:21.146" v="85" actId="20577"/>
        <pc:sldMkLst>
          <pc:docMk/>
          <pc:sldMk cId="332399375" sldId="258"/>
        </pc:sldMkLst>
        <pc:spChg chg="mod">
          <ac:chgData name="Miller, Scott A - Buffalo, NY" userId="S::scott.a.miller3@usps.gov::cf64db98-5706-411e-803e-c2ed37421912" providerId="AD" clId="Web-{4586CACE-38C4-4740-BF50-0381EF9EB340}" dt="2023-01-10T18:42:15.877" v="83" actId="20577"/>
          <ac:spMkLst>
            <pc:docMk/>
            <pc:sldMk cId="332399375" sldId="258"/>
            <ac:spMk id="2" creationId="{00000000-0000-0000-0000-000000000000}"/>
          </ac:spMkLst>
        </pc:spChg>
        <pc:spChg chg="mod">
          <ac:chgData name="Miller, Scott A - Buffalo, NY" userId="S::scott.a.miller3@usps.gov::cf64db98-5706-411e-803e-c2ed37421912" providerId="AD" clId="Web-{4586CACE-38C4-4740-BF50-0381EF9EB340}" dt="2023-01-10T18:45:21.146" v="85" actId="20577"/>
          <ac:spMkLst>
            <pc:docMk/>
            <pc:sldMk cId="332399375" sldId="258"/>
            <ac:spMk id="3" creationId="{00000000-0000-0000-0000-000000000000}"/>
          </ac:spMkLst>
        </pc:spChg>
      </pc:sldChg>
      <pc:sldChg chg="modSp">
        <pc:chgData name="Miller, Scott A - Buffalo, NY" userId="S::scott.a.miller3@usps.gov::cf64db98-5706-411e-803e-c2ed37421912" providerId="AD" clId="Web-{4586CACE-38C4-4740-BF50-0381EF9EB340}" dt="2023-01-10T18:41:29.017" v="71" actId="20577"/>
        <pc:sldMkLst>
          <pc:docMk/>
          <pc:sldMk cId="1012905452" sldId="259"/>
        </pc:sldMkLst>
        <pc:spChg chg="mod">
          <ac:chgData name="Miller, Scott A - Buffalo, NY" userId="S::scott.a.miller3@usps.gov::cf64db98-5706-411e-803e-c2ed37421912" providerId="AD" clId="Web-{4586CACE-38C4-4740-BF50-0381EF9EB340}" dt="2023-01-10T18:41:29.017" v="71" actId="20577"/>
          <ac:spMkLst>
            <pc:docMk/>
            <pc:sldMk cId="1012905452" sldId="259"/>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200" dirty="0">
                <a:latin typeface="Arial" panose="020B0604020202020204" pitchFamily="34" charset="0"/>
                <a:cs typeface="Arial" panose="020B0604020202020204" pitchFamily="34" charset="0"/>
              </a:rPr>
            </a:br>
            <a:r>
              <a:rPr lang="en-US" sz="4400" dirty="0"/>
              <a:t>Lockout/Tagout</a:t>
            </a: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21639"/>
            <a:ext cx="8691613" cy="698768"/>
          </a:xfrm>
        </p:spPr>
        <p:txBody>
          <a:bodyPr>
            <a:noAutofit/>
          </a:bodyPr>
          <a:lstStyle/>
          <a:p>
            <a:pPr algn="ctr"/>
            <a:r>
              <a:rPr lang="en-US" sz="4000" dirty="0"/>
              <a:t>Lockout/Tagout</a:t>
            </a:r>
          </a:p>
        </p:txBody>
      </p:sp>
      <p:sp>
        <p:nvSpPr>
          <p:cNvPr id="3" name="Content Placeholder 2"/>
          <p:cNvSpPr>
            <a:spLocks noGrp="1"/>
          </p:cNvSpPr>
          <p:nvPr>
            <p:ph idx="1"/>
          </p:nvPr>
        </p:nvSpPr>
        <p:spPr>
          <a:xfrm>
            <a:off x="904545" y="1472666"/>
            <a:ext cx="7420353" cy="4437245"/>
          </a:xfrm>
        </p:spPr>
        <p:txBody>
          <a:bodyPr vert="horz" lIns="91440" tIns="45720" rIns="91440" bIns="45720" rtlCol="0" anchor="t">
            <a:noAutofit/>
          </a:bodyPr>
          <a:lstStyle/>
          <a:p>
            <a:pPr marL="0" indent="0">
              <a:buNone/>
            </a:pPr>
            <a:r>
              <a:rPr lang="en-US" sz="2400" dirty="0">
                <a:latin typeface="Arial"/>
                <a:cs typeface="Arial"/>
              </a:rPr>
              <a:t>It's no small risk.</a:t>
            </a:r>
          </a:p>
          <a:p>
            <a:pPr marL="0" indent="0">
              <a:buNone/>
            </a:pPr>
            <a:endParaRPr lang="en-US" sz="2400" dirty="0">
              <a:latin typeface="Arial"/>
              <a:cs typeface="Arial"/>
            </a:endParaRPr>
          </a:p>
          <a:p>
            <a:pPr marL="0" indent="0">
              <a:buNone/>
            </a:pPr>
            <a:r>
              <a:rPr lang="en-US" sz="2400" dirty="0">
                <a:latin typeface="Arial"/>
                <a:cs typeface="Arial"/>
              </a:rPr>
              <a:t>One of the biggest safety challenges is overcoming the assumption that an electrical maintenance job is too small for lockout/tagout. Bypassing a lockout procedure because it appears to be an unnecessary nuisance can cost lives.</a:t>
            </a:r>
            <a:endParaRPr lang="en-US">
              <a:latin typeface="Arial"/>
              <a:cs typeface="Arial"/>
            </a:endParaRPr>
          </a:p>
          <a:p>
            <a:pPr marL="0" indent="0">
              <a:buNone/>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21639"/>
            <a:ext cx="8691613" cy="698768"/>
          </a:xfrm>
        </p:spPr>
        <p:txBody>
          <a:bodyPr>
            <a:noAutofit/>
          </a:bodyPr>
          <a:lstStyle/>
          <a:p>
            <a:pPr algn="ctr"/>
            <a:r>
              <a:rPr lang="en-US" sz="4000" dirty="0"/>
              <a:t>Lockout/Tagout</a:t>
            </a:r>
          </a:p>
        </p:txBody>
      </p:sp>
      <p:sp>
        <p:nvSpPr>
          <p:cNvPr id="3" name="Content Placeholder 2"/>
          <p:cNvSpPr>
            <a:spLocks noGrp="1"/>
          </p:cNvSpPr>
          <p:nvPr>
            <p:ph idx="1"/>
          </p:nvPr>
        </p:nvSpPr>
        <p:spPr>
          <a:xfrm>
            <a:off x="904545" y="1472666"/>
            <a:ext cx="7420353" cy="4437245"/>
          </a:xfrm>
        </p:spPr>
        <p:txBody>
          <a:bodyPr>
            <a:noAutofit/>
          </a:bodyPr>
          <a:lstStyle/>
          <a:p>
            <a:pPr marL="0" indent="0">
              <a:buNone/>
            </a:pPr>
            <a:r>
              <a:rPr lang="en-US" sz="2400" dirty="0"/>
              <a:t>Locks and lockout devices used for lockout/</a:t>
            </a:r>
            <a:r>
              <a:rPr lang="en-US" sz="2400" dirty="0" err="1"/>
              <a:t>tagout</a:t>
            </a:r>
            <a:r>
              <a:rPr lang="en-US" sz="2400" dirty="0"/>
              <a:t> must be individually identified, and keyed and available at all times. They must clearly be identified as devices used only for controlling energy. A device must identify the employee authorized to use it and be applied so it holds the disconnect switch in a neutral or off position. It can be removed only by the person who applied the device. If more than one person works on the same equipment, each must attach his or her own lock.</a:t>
            </a:r>
          </a:p>
        </p:txBody>
      </p:sp>
    </p:spTree>
    <p:extLst>
      <p:ext uri="{BB962C8B-B14F-4D97-AF65-F5344CB8AC3E}">
        <p14:creationId xmlns:p14="http://schemas.microsoft.com/office/powerpoint/2010/main" val="1012905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Lockout/Tagout</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fontScale="92500" lnSpcReduction="20000"/>
          </a:bodyPr>
          <a:lstStyle/>
          <a:p>
            <a:pPr marL="0" indent="0">
              <a:lnSpc>
                <a:spcPct val="120000"/>
              </a:lnSpc>
              <a:spcBef>
                <a:spcPts val="0"/>
              </a:spcBef>
              <a:spcAft>
                <a:spcPts val="0"/>
              </a:spcAft>
              <a:buNone/>
            </a:pPr>
            <a:br>
              <a:rPr lang="en-US"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a:p>
            <a:pPr marL="0" indent="0">
              <a:buNone/>
            </a:pPr>
            <a:r>
              <a:rPr lang="en-US" sz="2600" dirty="0">
                <a:latin typeface="Arial"/>
                <a:cs typeface="Arial"/>
              </a:rPr>
              <a:t>Using lockout/tagout procedures saves lives, time and money by reducing workplace accidents and increasing the efficiency of electrical inspection and maintenance procedures.</a:t>
            </a:r>
          </a:p>
          <a:p>
            <a:pPr marL="0" indent="0">
              <a:buNone/>
            </a:pPr>
            <a:endParaRPr lang="en-US" sz="26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6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21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1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1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a:p>
            <a:endParaRPr lang="en-US" sz="1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F71D207B-4DF7-4470-9D12-3DB12B1DEF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77EEB7B-6E2C-4DB1-9AD4-0903F92C7FA4}">
  <ds:schemaRefs>
    <ds:schemaRef ds:uri="http://schemas.microsoft.com/sharepoint/v3/contenttype/forms"/>
  </ds:schemaRefs>
</ds:datastoreItem>
</file>

<file path=customXml/itemProps3.xml><?xml version="1.0" encoding="utf-8"?>
<ds:datastoreItem xmlns:ds="http://schemas.openxmlformats.org/officeDocument/2006/customXml" ds:itemID="{7518428E-4438-4F11-BC7D-AB3E9B68479E}">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docProps/app.xml><?xml version="1.0" encoding="utf-8"?>
<Properties xmlns="http://schemas.openxmlformats.org/officeDocument/2006/extended-properties" xmlns:vt="http://schemas.openxmlformats.org/officeDocument/2006/docPropsVTypes">
  <Template/>
  <TotalTime>1440</TotalTime>
  <Words>141</Words>
  <Application>Microsoft Office PowerPoint</Application>
  <PresentationFormat>On-screen Show (4:3)</PresentationFormat>
  <Paragraphs>14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YSBM_Template</vt:lpstr>
      <vt:lpstr> Lockout/Tagout    </vt:lpstr>
      <vt:lpstr>Lockout/Tagout</vt:lpstr>
      <vt:lpstr>Lockout/Tagout</vt:lpstr>
      <vt:lpstr>Lockout/Tagout</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70</cp:revision>
  <cp:lastPrinted>2016-03-28T13:50:09Z</cp:lastPrinted>
  <dcterms:created xsi:type="dcterms:W3CDTF">2014-08-01T15:55:50Z</dcterms:created>
  <dcterms:modified xsi:type="dcterms:W3CDTF">2023-01-17T14:53:22Z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