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EA16783-33A1-4F34-A5AA-7DC4B457B593}" v="87" dt="2023-01-10T18:37:51.441"/>
    <p1510:client id="{460C6407-344B-455F-B01C-85C460D8096B}" v="5" dt="2023-01-17T14:52:37.382"/>
    <p1510:client id="{C3E1EA97-36A4-4807-A1A5-D86976D6B828}" v="13" dt="2023-02-06T18:33:58.3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9" autoAdjust="0"/>
  </p:normalViewPr>
  <p:slideViewPr>
    <p:cSldViewPr snapToGrid="0" snapToObjects="1">
      <p:cViewPr>
        <p:scale>
          <a:sx n="99" d="100"/>
          <a:sy n="99" d="100"/>
        </p:scale>
        <p:origin x="-2022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ller, Scott A - Buffalo, NY" userId="S::scott.a.miller3@usps.gov::cf64db98-5706-411e-803e-c2ed37421912" providerId="AD" clId="Web-{C3E1EA97-36A4-4807-A1A5-D86976D6B828}"/>
    <pc:docChg chg="modSld">
      <pc:chgData name="Miller, Scott A - Buffalo, NY" userId="S::scott.a.miller3@usps.gov::cf64db98-5706-411e-803e-c2ed37421912" providerId="AD" clId="Web-{C3E1EA97-36A4-4807-A1A5-D86976D6B828}" dt="2023-02-06T18:33:58.348" v="15" actId="20577"/>
      <pc:docMkLst>
        <pc:docMk/>
      </pc:docMkLst>
      <pc:sldChg chg="modSp">
        <pc:chgData name="Miller, Scott A - Buffalo, NY" userId="S::scott.a.miller3@usps.gov::cf64db98-5706-411e-803e-c2ed37421912" providerId="AD" clId="Web-{C3E1EA97-36A4-4807-A1A5-D86976D6B828}" dt="2023-02-06T18:33:58.348" v="15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C3E1EA97-36A4-4807-A1A5-D86976D6B828}" dt="2023-02-06T18:33:58.348" v="15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  <pc:docChgLst>
    <pc:chgData name="Miller, Scott A - Buffalo, NY" userId="S::scott.a.miller3@usps.gov::cf64db98-5706-411e-803e-c2ed37421912" providerId="AD" clId="Web-{2EA16783-33A1-4F34-A5AA-7DC4B457B593}"/>
    <pc:docChg chg="addSld delSld modSld">
      <pc:chgData name="Miller, Scott A - Buffalo, NY" userId="S::scott.a.miller3@usps.gov::cf64db98-5706-411e-803e-c2ed37421912" providerId="AD" clId="Web-{2EA16783-33A1-4F34-A5AA-7DC4B457B593}" dt="2023-01-10T18:37:51.441" v="90" actId="20577"/>
      <pc:docMkLst>
        <pc:docMk/>
      </pc:docMkLst>
      <pc:sldChg chg="modSp">
        <pc:chgData name="Miller, Scott A - Buffalo, NY" userId="S::scott.a.miller3@usps.gov::cf64db98-5706-411e-803e-c2ed37421912" providerId="AD" clId="Web-{2EA16783-33A1-4F34-A5AA-7DC4B457B593}" dt="2023-01-10T18:29:37.090" v="6" actId="20577"/>
        <pc:sldMkLst>
          <pc:docMk/>
          <pc:sldMk cId="3497351106" sldId="256"/>
        </pc:sldMkLst>
        <pc:spChg chg="mod">
          <ac:chgData name="Miller, Scott A - Buffalo, NY" userId="S::scott.a.miller3@usps.gov::cf64db98-5706-411e-803e-c2ed37421912" providerId="AD" clId="Web-{2EA16783-33A1-4F34-A5AA-7DC4B457B593}" dt="2023-01-10T18:29:37.090" v="6" actId="20577"/>
          <ac:spMkLst>
            <pc:docMk/>
            <pc:sldMk cId="3497351106" sldId="256"/>
            <ac:spMk id="2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2EA16783-33A1-4F34-A5AA-7DC4B457B593}" dt="2023-01-10T18:33:04.327" v="37" actId="20577"/>
        <pc:sldMkLst>
          <pc:docMk/>
          <pc:sldMk cId="3125533672" sldId="257"/>
        </pc:sldMkLst>
        <pc:spChg chg="mod">
          <ac:chgData name="Miller, Scott A - Buffalo, NY" userId="S::scott.a.miller3@usps.gov::cf64db98-5706-411e-803e-c2ed37421912" providerId="AD" clId="Web-{2EA16783-33A1-4F34-A5AA-7DC4B457B593}" dt="2023-01-10T18:29:53.481" v="19" actId="20577"/>
          <ac:spMkLst>
            <pc:docMk/>
            <pc:sldMk cId="3125533672" sldId="257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2EA16783-33A1-4F34-A5AA-7DC4B457B593}" dt="2023-01-10T18:33:04.327" v="37" actId="20577"/>
          <ac:spMkLst>
            <pc:docMk/>
            <pc:sldMk cId="3125533672" sldId="257"/>
            <ac:spMk id="3" creationId="{00000000-0000-0000-0000-000000000000}"/>
          </ac:spMkLst>
        </pc:spChg>
      </pc:sldChg>
      <pc:sldChg chg="modSp">
        <pc:chgData name="Miller, Scott A - Buffalo, NY" userId="S::scott.a.miller3@usps.gov::cf64db98-5706-411e-803e-c2ed37421912" providerId="AD" clId="Web-{2EA16783-33A1-4F34-A5AA-7DC4B457B593}" dt="2023-01-10T18:37:51.441" v="90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2EA16783-33A1-4F34-A5AA-7DC4B457B593}" dt="2023-01-10T18:33:16.749" v="50" actId="20577"/>
          <ac:spMkLst>
            <pc:docMk/>
            <pc:sldMk cId="332399375" sldId="258"/>
            <ac:spMk id="2" creationId="{00000000-0000-0000-0000-000000000000}"/>
          </ac:spMkLst>
        </pc:spChg>
        <pc:spChg chg="mod">
          <ac:chgData name="Miller, Scott A - Buffalo, NY" userId="S::scott.a.miller3@usps.gov::cf64db98-5706-411e-803e-c2ed37421912" providerId="AD" clId="Web-{2EA16783-33A1-4F34-A5AA-7DC4B457B593}" dt="2023-01-10T18:37:51.441" v="90" actId="20577"/>
          <ac:spMkLst>
            <pc:docMk/>
            <pc:sldMk cId="332399375" sldId="258"/>
            <ac:spMk id="3" creationId="{00000000-0000-0000-0000-000000000000}"/>
          </ac:spMkLst>
        </pc:spChg>
      </pc:sldChg>
      <pc:sldChg chg="modSp new del">
        <pc:chgData name="Miller, Scott A - Buffalo, NY" userId="S::scott.a.miller3@usps.gov::cf64db98-5706-411e-803e-c2ed37421912" providerId="AD" clId="Web-{2EA16783-33A1-4F34-A5AA-7DC4B457B593}" dt="2023-01-10T18:35:08.111" v="79"/>
        <pc:sldMkLst>
          <pc:docMk/>
          <pc:sldMk cId="1111652619" sldId="259"/>
        </pc:sldMkLst>
        <pc:spChg chg="mod">
          <ac:chgData name="Miller, Scott A - Buffalo, NY" userId="S::scott.a.miller3@usps.gov::cf64db98-5706-411e-803e-c2ed37421912" providerId="AD" clId="Web-{2EA16783-33A1-4F34-A5AA-7DC4B457B593}" dt="2023-01-10T18:34:29.235" v="65" actId="20577"/>
          <ac:spMkLst>
            <pc:docMk/>
            <pc:sldMk cId="1111652619" sldId="259"/>
            <ac:spMk id="2" creationId="{B3C8BC86-3BB0-D064-5821-E42247F0538B}"/>
          </ac:spMkLst>
        </pc:spChg>
        <pc:spChg chg="mod">
          <ac:chgData name="Miller, Scott A - Buffalo, NY" userId="S::scott.a.miller3@usps.gov::cf64db98-5706-411e-803e-c2ed37421912" providerId="AD" clId="Web-{2EA16783-33A1-4F34-A5AA-7DC4B457B593}" dt="2023-01-10T18:35:06.595" v="78" actId="20577"/>
          <ac:spMkLst>
            <pc:docMk/>
            <pc:sldMk cId="1111652619" sldId="259"/>
            <ac:spMk id="3" creationId="{F56C3A6B-725A-9924-22B0-DA8D6E98AC6F}"/>
          </ac:spMkLst>
        </pc:spChg>
      </pc:sldChg>
    </pc:docChg>
  </pc:docChgLst>
  <pc:docChgLst>
    <pc:chgData name="Miller, Scott A - Buffalo, NY" userId="S::scott.a.miller3@usps.gov::cf64db98-5706-411e-803e-c2ed37421912" providerId="AD" clId="Web-{460C6407-344B-455F-B01C-85C460D8096B}"/>
    <pc:docChg chg="modSld">
      <pc:chgData name="Miller, Scott A - Buffalo, NY" userId="S::scott.a.miller3@usps.gov::cf64db98-5706-411e-803e-c2ed37421912" providerId="AD" clId="Web-{460C6407-344B-455F-B01C-85C460D8096B}" dt="2023-01-17T14:52:37.382" v="3" actId="20577"/>
      <pc:docMkLst>
        <pc:docMk/>
      </pc:docMkLst>
      <pc:sldChg chg="modSp">
        <pc:chgData name="Miller, Scott A - Buffalo, NY" userId="S::scott.a.miller3@usps.gov::cf64db98-5706-411e-803e-c2ed37421912" providerId="AD" clId="Web-{460C6407-344B-455F-B01C-85C460D8096B}" dt="2023-01-17T14:52:37.382" v="3" actId="20577"/>
        <pc:sldMkLst>
          <pc:docMk/>
          <pc:sldMk cId="332399375" sldId="258"/>
        </pc:sldMkLst>
        <pc:spChg chg="mod">
          <ac:chgData name="Miller, Scott A - Buffalo, NY" userId="S::scott.a.miller3@usps.gov::cf64db98-5706-411e-803e-c2ed37421912" providerId="AD" clId="Web-{460C6407-344B-455F-B01C-85C460D8096B}" dt="2023-01-17T14:52:37.382" v="3" actId="20577"/>
          <ac:spMkLst>
            <pc:docMk/>
            <pc:sldMk cId="332399375" sldId="258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YSSM1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379" y="4562375"/>
            <a:ext cx="8816741" cy="1321360"/>
          </a:xfrm>
        </p:spPr>
        <p:txBody>
          <a:bodyPr>
            <a:noAutofit/>
          </a:bodyPr>
          <a:lstStyle/>
          <a:p>
            <a:pPr algn="ctr"/>
            <a:br>
              <a:rPr lang="en-US" sz="4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400" dirty="0"/>
              <a:t>Safety Accountable</a:t>
            </a: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21639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Safety Accountable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545" y="1472666"/>
            <a:ext cx="7420353" cy="443724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Yes you!</a:t>
            </a:r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2400" dirty="0">
                <a:latin typeface="Arial"/>
                <a:cs typeface="Arial"/>
              </a:rPr>
              <a:t>Be accountable when it comes to safety. It can prevent injuries as well as build a safety culture. It might be as simple as telling a co-worker to tuck in hoody strings or remove a watch while working on mail processing equipment, or putting out a wet floor sign.</a:t>
            </a:r>
            <a:endParaRPr lang="en-US">
              <a:latin typeface="Arial"/>
              <a:cs typeface="Arial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03" y="523641"/>
            <a:ext cx="8691613" cy="698768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Safety Accountable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58779"/>
            <a:ext cx="7420353" cy="4437245"/>
          </a:xfrm>
        </p:spPr>
        <p:txBody>
          <a:bodyPr vert="horz" lIns="91440" tIns="45720" rIns="91440" bIns="45720" rtlCol="0" anchor="t">
            <a:normAutofit fontScale="475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>
              <a:latin typeface="Arial"/>
              <a:cs typeface="Arial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800" dirty="0">
                <a:latin typeface="Arial"/>
                <a:cs typeface="Arial"/>
              </a:rPr>
              <a:t>When you promote a safety culture, everyone accepts responsibility for the safety of themselves and others.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800" dirty="0">
                <a:latin typeface="Arial"/>
                <a:cs typeface="Arial"/>
              </a:rPr>
              <a:t> For one more day everyone goes home to their families without an injury.</a:t>
            </a:r>
            <a:endParaRPr lang="en-US" sz="480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800" dirty="0">
                <a:latin typeface="Arial"/>
                <a:cs typeface="Arial"/>
              </a:rPr>
              <a:t>And that’s smart safety!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"/>
                <a:cs typeface="Arial"/>
              </a:rPr>
              <a:t>For additional information or guidance, contact your safety office.</a:t>
            </a:r>
          </a:p>
          <a:p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399375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57d24744-6575-40bb-88d4-0a3cd153c139">
      <Terms xmlns="http://schemas.microsoft.com/office/infopath/2007/PartnerControls"/>
    </lcf76f155ced4ddcb4097134ff3c332f>
    <TaxCatchAll xmlns="dc2526d9-1c0b-45ed-b3d4-9d2ceccde7b4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67238FE1C49441A84EB10276AB39F1" ma:contentTypeVersion="16" ma:contentTypeDescription="Create a new document." ma:contentTypeScope="" ma:versionID="b32485798791d6ffa934353368664ef4">
  <xsd:schema xmlns:xsd="http://www.w3.org/2001/XMLSchema" xmlns:xs="http://www.w3.org/2001/XMLSchema" xmlns:p="http://schemas.microsoft.com/office/2006/metadata/properties" xmlns:ns1="http://schemas.microsoft.com/sharepoint/v3" xmlns:ns2="57d24744-6575-40bb-88d4-0a3cd153c139" xmlns:ns3="dc2526d9-1c0b-45ed-b3d4-9d2ceccde7b4" targetNamespace="http://schemas.microsoft.com/office/2006/metadata/properties" ma:root="true" ma:fieldsID="04483c9e802dcbdffdd200c981ac4b61" ns1:_="" ns2:_="" ns3:_="">
    <xsd:import namespace="http://schemas.microsoft.com/sharepoint/v3"/>
    <xsd:import namespace="57d24744-6575-40bb-88d4-0a3cd153c139"/>
    <xsd:import namespace="dc2526d9-1c0b-45ed-b3d4-9d2ceccde7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d24744-6575-40bb-88d4-0a3cd153c1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946b2910-02c8-4a71-be9c-50caa9ab8ad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2526d9-1c0b-45ed-b3d4-9d2ceccde7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c173326-6b7a-41fa-8671-fe7422ede48b}" ma:internalName="TaxCatchAll" ma:showField="CatchAllData" ma:web="dc2526d9-1c0b-45ed-b3d4-9d2ceccde7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35D88F7-3DD6-4981-ADC6-B1283397F352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57d24744-6575-40bb-88d4-0a3cd153c139"/>
    <ds:schemaRef ds:uri="dc2526d9-1c0b-45ed-b3d4-9d2ceccde7b4"/>
  </ds:schemaRefs>
</ds:datastoreItem>
</file>

<file path=customXml/itemProps2.xml><?xml version="1.0" encoding="utf-8"?>
<ds:datastoreItem xmlns:ds="http://schemas.openxmlformats.org/officeDocument/2006/customXml" ds:itemID="{EC5D0255-DF79-4E3F-8A4F-11CA215F2F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B9B14B-E1C9-4C34-BEE4-0F99BE99B8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57d24744-6575-40bb-88d4-0a3cd153c139"/>
    <ds:schemaRef ds:uri="dc2526d9-1c0b-45ed-b3d4-9d2ceccde7b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1419</TotalTime>
  <Words>91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YSBM_Template</vt:lpstr>
      <vt:lpstr> Safety Accountable    </vt:lpstr>
      <vt:lpstr>Safety Accountable</vt:lpstr>
      <vt:lpstr>Safety Accountable</vt:lpstr>
    </vt:vector>
  </TitlesOfParts>
  <Company>USPS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Edwards, Adrian A - Washington, DC - Contractor</cp:lastModifiedBy>
  <cp:revision>91</cp:revision>
  <cp:lastPrinted>2016-03-28T13:50:09Z</cp:lastPrinted>
  <dcterms:created xsi:type="dcterms:W3CDTF">2014-08-01T15:55:50Z</dcterms:created>
  <dcterms:modified xsi:type="dcterms:W3CDTF">2023-02-06T18:34:07Z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0x0101008967238FE1C49441A84EB10276AB39F1</vt:lpwstr>
  </property>
  <property fmtid="{D5CDD505-2E9C-101B-9397-08002B2CF9AE}" pid="3" name="MediaServiceImageTags">
    <vt:lpwstr/>
  </property>
</Properties>
</file>