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29056C-D7A5-4404-8B50-E755BEF389E7}" v="4" dt="2023-01-17T14:51:58.5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77" d="100"/>
          <a:sy n="77" d="100"/>
        </p:scale>
        <p:origin x="17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C29056C-D7A5-4404-8B50-E755BEF389E7}"/>
    <pc:docChg chg="modSld">
      <pc:chgData name="Miller, Scott A - Buffalo, NY" userId="S::scott.a.miller3@usps.gov::cf64db98-5706-411e-803e-c2ed37421912" providerId="AD" clId="Web-{5C29056C-D7A5-4404-8B50-E755BEF389E7}" dt="2023-01-17T14:51:57.358" v="2" actId="20577"/>
      <pc:docMkLst>
        <pc:docMk/>
      </pc:docMkLst>
      <pc:sldChg chg="modSp">
        <pc:chgData name="Miller, Scott A - Buffalo, NY" userId="S::scott.a.miller3@usps.gov::cf64db98-5706-411e-803e-c2ed37421912" providerId="AD" clId="Web-{5C29056C-D7A5-4404-8B50-E755BEF389E7}" dt="2023-01-17T14:51:57.358" v="2" actId="20577"/>
        <pc:sldMkLst>
          <pc:docMk/>
          <pc:sldMk cId="332399375" sldId="258"/>
        </pc:sldMkLst>
        <pc:spChg chg="mod">
          <ac:chgData name="Miller, Scott A - Buffalo, NY" userId="S::scott.a.miller3@usps.gov::cf64db98-5706-411e-803e-c2ed37421912" providerId="AD" clId="Web-{5C29056C-D7A5-4404-8B50-E755BEF389E7}" dt="2023-01-17T14:51:57.358" v="2"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2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Drug Awareness</a:t>
            </a: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1639"/>
            <a:ext cx="8691613" cy="698768"/>
          </a:xfrm>
        </p:spPr>
        <p:txBody>
          <a:bodyPr>
            <a:noAutofit/>
          </a:bodyPr>
          <a:lstStyle/>
          <a:p>
            <a:pPr algn="ctr"/>
            <a:r>
              <a:rPr lang="en-US" sz="4000" dirty="0"/>
              <a:t>Drug Awareness</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latin typeface="Arial" panose="020B0604020202020204" pitchFamily="34" charset="0"/>
                <a:cs typeface="Arial" panose="020B0604020202020204" pitchFamily="34" charset="0"/>
              </a:rPr>
              <a:t>Handle with care.</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The National Safety Council says the prescription painkiller epidemic poses a unique challenge for employers. These medications are powerful, highly addictive drugs that have the potential to cause impairment and increase the risk of workplace accidents, errors and injury. Over-the-counter medications, like sleep aids and cough medicine, also pose safety risks.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panose="020B0604020202020204" pitchFamily="34" charset="0"/>
                <a:cs typeface="Arial" panose="020B0604020202020204" pitchFamily="34" charset="0"/>
              </a:rPr>
              <a:t>Drug Awareness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85000" lnSpcReduction="20000"/>
          </a:bodyPr>
          <a:lstStyle/>
          <a:p>
            <a:pPr marL="0" indent="0">
              <a:lnSpc>
                <a:spcPct val="120000"/>
              </a:lnSpc>
              <a:spcBef>
                <a:spcPts val="0"/>
              </a:spcBef>
              <a:spcAft>
                <a:spcPts val="0"/>
              </a:spcAft>
              <a:buNone/>
            </a:pP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Read the drug’s label. It’s important for taking care of yourself and your family. It tells you what the medicine is supposed to do, who should or shouldn't take it, as well as usage and safety information.</a:t>
            </a:r>
          </a:p>
          <a:p>
            <a:pPr marL="0" indent="0">
              <a:lnSpc>
                <a:spcPct val="120000"/>
              </a:lnSpc>
              <a:spcBef>
                <a:spcPts val="0"/>
              </a:spcBef>
              <a:spcAft>
                <a:spcPts val="0"/>
              </a:spcAft>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D6DA16-A2D4-4B8A-9675-7DA8B505ED8D}">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D340D69B-6088-46C9-B0F0-BBEB2260653C}">
  <ds:schemaRefs>
    <ds:schemaRef ds:uri="http://schemas.microsoft.com/sharepoint/v3/contenttype/forms"/>
  </ds:schemaRefs>
</ds:datastoreItem>
</file>

<file path=customXml/itemProps3.xml><?xml version="1.0" encoding="utf-8"?>
<ds:datastoreItem xmlns:ds="http://schemas.openxmlformats.org/officeDocument/2006/customXml" ds:itemID="{1CC7F844-62DA-4FC5-8E58-5C8924590C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1438</TotalTime>
  <Words>132</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Drug Awareness    </vt:lpstr>
      <vt:lpstr>Drug Awareness</vt:lpstr>
      <vt:lpstr>Drug Awareness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41</cp:revision>
  <cp:lastPrinted>2016-03-28T13:50:09Z</cp:lastPrinted>
  <dcterms:created xsi:type="dcterms:W3CDTF">2014-08-01T15:55:50Z</dcterms:created>
  <dcterms:modified xsi:type="dcterms:W3CDTF">2023-01-17T14:52:04Z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