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16652C-329E-4E43-A952-C9D605F4A80C}" v="4" dt="2023-01-17T14:51:07.153"/>
    <p1510:client id="{FDAB371E-EF84-4F14-B3D3-C97F1D260F5D}" v="93" dt="2023-01-09T18:47:14.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F16652C-329E-4E43-A952-C9D605F4A80C}"/>
    <pc:docChg chg="modSld">
      <pc:chgData name="Miller, Scott A - Buffalo, NY" userId="S::scott.a.miller3@usps.gov::cf64db98-5706-411e-803e-c2ed37421912" providerId="AD" clId="Web-{0F16652C-329E-4E43-A952-C9D605F4A80C}" dt="2023-01-17T14:51:05.949" v="2" actId="20577"/>
      <pc:docMkLst>
        <pc:docMk/>
      </pc:docMkLst>
      <pc:sldChg chg="modSp">
        <pc:chgData name="Miller, Scott A - Buffalo, NY" userId="S::scott.a.miller3@usps.gov::cf64db98-5706-411e-803e-c2ed37421912" providerId="AD" clId="Web-{0F16652C-329E-4E43-A952-C9D605F4A80C}" dt="2023-01-17T14:51:05.949" v="2" actId="20577"/>
        <pc:sldMkLst>
          <pc:docMk/>
          <pc:sldMk cId="332399375" sldId="258"/>
        </pc:sldMkLst>
        <pc:spChg chg="mod">
          <ac:chgData name="Miller, Scott A - Buffalo, NY" userId="S::scott.a.miller3@usps.gov::cf64db98-5706-411e-803e-c2ed37421912" providerId="AD" clId="Web-{0F16652C-329E-4E43-A952-C9D605F4A80C}" dt="2023-01-17T14:51:05.949" v="2"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FDAB371E-EF84-4F14-B3D3-C97F1D260F5D}"/>
    <pc:docChg chg="modSld">
      <pc:chgData name="Miller, Scott A - Buffalo, NY" userId="S::scott.a.miller3@usps.gov::cf64db98-5706-411e-803e-c2ed37421912" providerId="AD" clId="Web-{FDAB371E-EF84-4F14-B3D3-C97F1D260F5D}" dt="2023-01-09T18:47:14.540" v="89" actId="20577"/>
      <pc:docMkLst>
        <pc:docMk/>
      </pc:docMkLst>
      <pc:sldChg chg="modSp">
        <pc:chgData name="Miller, Scott A - Buffalo, NY" userId="S::scott.a.miller3@usps.gov::cf64db98-5706-411e-803e-c2ed37421912" providerId="AD" clId="Web-{FDAB371E-EF84-4F14-B3D3-C97F1D260F5D}" dt="2023-01-09T18:45:07.116" v="21" actId="20577"/>
        <pc:sldMkLst>
          <pc:docMk/>
          <pc:sldMk cId="3497351106" sldId="256"/>
        </pc:sldMkLst>
        <pc:spChg chg="mod">
          <ac:chgData name="Miller, Scott A - Buffalo, NY" userId="S::scott.a.miller3@usps.gov::cf64db98-5706-411e-803e-c2ed37421912" providerId="AD" clId="Web-{FDAB371E-EF84-4F14-B3D3-C97F1D260F5D}" dt="2023-01-09T18:45:07.116" v="2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FDAB371E-EF84-4F14-B3D3-C97F1D260F5D}" dt="2023-01-09T18:46:47.524" v="75" actId="20577"/>
        <pc:sldMkLst>
          <pc:docMk/>
          <pc:sldMk cId="3125533672" sldId="257"/>
        </pc:sldMkLst>
        <pc:spChg chg="mod">
          <ac:chgData name="Miller, Scott A - Buffalo, NY" userId="S::scott.a.miller3@usps.gov::cf64db98-5706-411e-803e-c2ed37421912" providerId="AD" clId="Web-{FDAB371E-EF84-4F14-B3D3-C97F1D260F5D}" dt="2023-01-09T18:45:30.898" v="38" actId="20577"/>
          <ac:spMkLst>
            <pc:docMk/>
            <pc:sldMk cId="3125533672" sldId="257"/>
            <ac:spMk id="2" creationId="{00000000-0000-0000-0000-000000000000}"/>
          </ac:spMkLst>
        </pc:spChg>
        <pc:spChg chg="mod">
          <ac:chgData name="Miller, Scott A - Buffalo, NY" userId="S::scott.a.miller3@usps.gov::cf64db98-5706-411e-803e-c2ed37421912" providerId="AD" clId="Web-{FDAB371E-EF84-4F14-B3D3-C97F1D260F5D}" dt="2023-01-09T18:46:47.524" v="75"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FDAB371E-EF84-4F14-B3D3-C97F1D260F5D}" dt="2023-01-09T18:47:14.540" v="89" actId="20577"/>
        <pc:sldMkLst>
          <pc:docMk/>
          <pc:sldMk cId="332399375" sldId="258"/>
        </pc:sldMkLst>
        <pc:spChg chg="mod">
          <ac:chgData name="Miller, Scott A - Buffalo, NY" userId="S::scott.a.miller3@usps.gov::cf64db98-5706-411e-803e-c2ed37421912" providerId="AD" clId="Web-{FDAB371E-EF84-4F14-B3D3-C97F1D260F5D}" dt="2023-01-09T18:47:04.383" v="87" actId="20577"/>
          <ac:spMkLst>
            <pc:docMk/>
            <pc:sldMk cId="332399375" sldId="258"/>
            <ac:spMk id="2" creationId="{00000000-0000-0000-0000-000000000000}"/>
          </ac:spMkLst>
        </pc:spChg>
        <pc:spChg chg="mod">
          <ac:chgData name="Miller, Scott A - Buffalo, NY" userId="S::scott.a.miller3@usps.gov::cf64db98-5706-411e-803e-c2ed37421912" providerId="AD" clId="Web-{FDAB371E-EF84-4F14-B3D3-C97F1D260F5D}" dt="2023-01-09T18:47:14.540" v="8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t>Defensive Driving</a:t>
            </a: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39"/>
            <a:ext cx="8691613" cy="698768"/>
          </a:xfrm>
        </p:spPr>
        <p:txBody>
          <a:bodyPr>
            <a:noAutofit/>
          </a:bodyPr>
          <a:lstStyle/>
          <a:p>
            <a:pPr algn="ctr"/>
            <a:r>
              <a:rPr lang="en-US" sz="3600" dirty="0"/>
              <a:t>Defensive Driving</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buNone/>
            </a:pPr>
            <a:r>
              <a:rPr lang="en-US" sz="2400" dirty="0">
                <a:latin typeface="Arial"/>
                <a:cs typeface="Arial"/>
              </a:rPr>
              <a:t>Who knows what the other driver will do?</a:t>
            </a:r>
          </a:p>
          <a:p>
            <a:pPr marL="0" indent="0">
              <a:buNone/>
            </a:pPr>
            <a:endParaRPr lang="en-US" sz="2400" dirty="0">
              <a:latin typeface="Arial"/>
              <a:cs typeface="Arial"/>
            </a:endParaRPr>
          </a:p>
          <a:p>
            <a:pPr marL="0" indent="0">
              <a:buNone/>
            </a:pPr>
            <a:r>
              <a:rPr lang="en-US" sz="2400" dirty="0">
                <a:latin typeface="Arial"/>
                <a:cs typeface="Arial"/>
              </a:rPr>
              <a:t>Motor vehicle accidents are a major source of serious personal injury and financial liability for USPS employees. Drive defensively. This goes beyond knowing the rules of the road and the basics of driving. The risk of collision is reduced by anticipating dangerous situations, hazardous conditions and the actions of others by practicing driving techniques like the two-second rule — keeping a safe distance behind the vehicle in front.</a:t>
            </a:r>
            <a:endParaRPr lang="en-US"/>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3600" dirty="0"/>
              <a:t>Defensive Driving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r>
              <a:rPr lang="en-US" sz="2600" dirty="0">
                <a:latin typeface="Arial"/>
                <a:cs typeface="Arial"/>
              </a:rPr>
              <a:t>Driving defensively can save lives and reduce injuries and associated costs.</a:t>
            </a:r>
          </a:p>
          <a:p>
            <a:pPr marL="0" indent="0">
              <a:lnSpc>
                <a:spcPct val="120000"/>
              </a:lnSpc>
              <a:spcBef>
                <a:spcPts val="0"/>
              </a:spcBef>
              <a:spcAft>
                <a:spcPts val="0"/>
              </a:spcAft>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6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9E088B-CE7F-46D6-82C8-EC58F44A201C}">
  <ds:schemaRefs>
    <ds:schemaRef ds:uri="http://schemas.microsoft.com/sharepoint/v3/contenttype/forms"/>
  </ds:schemaRefs>
</ds:datastoreItem>
</file>

<file path=customXml/itemProps2.xml><?xml version="1.0" encoding="utf-8"?>
<ds:datastoreItem xmlns:ds="http://schemas.openxmlformats.org/officeDocument/2006/customXml" ds:itemID="{9AE68B31-C2B3-4AD9-8C14-454F7106DF35}">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8A44EC89-80FE-4097-85D9-2B43BE939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1405</TotalTime>
  <Words>91</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Defensive Driving   </vt:lpstr>
      <vt:lpstr>Defensive Driving</vt:lpstr>
      <vt:lpstr>Defensive Driving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54</cp:revision>
  <cp:lastPrinted>2016-03-28T13:50:09Z</cp:lastPrinted>
  <dcterms:created xsi:type="dcterms:W3CDTF">2014-08-01T15:55:50Z</dcterms:created>
  <dcterms:modified xsi:type="dcterms:W3CDTF">2023-01-17T14:51:09Z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