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EFDD3-9CAF-41B3-ABE0-C84258C6E621}" v="84" dt="2023-01-09T20:51:08.515"/>
    <p1510:client id="{CE0166D3-05DA-4963-A4EF-900720E39714}" v="3" dt="2023-01-17T14:51:32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CE0166D3-05DA-4963-A4EF-900720E39714}"/>
    <pc:docChg chg="modSld">
      <pc:chgData name="Miller, Scott A - Buffalo, NY" userId="S::scott.a.miller3@usps.gov::cf64db98-5706-411e-803e-c2ed37421912" providerId="AD" clId="Web-{CE0166D3-05DA-4963-A4EF-900720E39714}" dt="2023-01-17T14:51:31.166" v="1" actId="20577"/>
      <pc:docMkLst>
        <pc:docMk/>
      </pc:docMkLst>
      <pc:sldChg chg="modSp">
        <pc:chgData name="Miller, Scott A - Buffalo, NY" userId="S::scott.a.miller3@usps.gov::cf64db98-5706-411e-803e-c2ed37421912" providerId="AD" clId="Web-{CE0166D3-05DA-4963-A4EF-900720E39714}" dt="2023-01-17T14:51:31.166" v="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CE0166D3-05DA-4963-A4EF-900720E39714}" dt="2023-01-17T14:51:31.166" v="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86FEFDD3-9CAF-41B3-ABE0-C84258C6E621}"/>
    <pc:docChg chg="modSld">
      <pc:chgData name="Miller, Scott A - Buffalo, NY" userId="S::scott.a.miller3@usps.gov::cf64db98-5706-411e-803e-c2ed37421912" providerId="AD" clId="Web-{86FEFDD3-9CAF-41B3-ABE0-C84258C6E621}" dt="2023-01-09T20:51:08.515" v="80" actId="20577"/>
      <pc:docMkLst>
        <pc:docMk/>
      </pc:docMkLst>
      <pc:sldChg chg="modSp">
        <pc:chgData name="Miller, Scott A - Buffalo, NY" userId="S::scott.a.miller3@usps.gov::cf64db98-5706-411e-803e-c2ed37421912" providerId="AD" clId="Web-{86FEFDD3-9CAF-41B3-ABE0-C84258C6E621}" dt="2023-01-09T20:49:12.140" v="19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86FEFDD3-9CAF-41B3-ABE0-C84258C6E621}" dt="2023-01-09T20:49:12.140" v="19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6FEFDD3-9CAF-41B3-ABE0-C84258C6E621}" dt="2023-01-09T20:50:03.749" v="58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6FEFDD3-9CAF-41B3-ABE0-C84258C6E621}" dt="2023-01-09T20:50:03.749" v="58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6FEFDD3-9CAF-41B3-ABE0-C84258C6E621}" dt="2023-01-09T20:49:44.171" v="34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6FEFDD3-9CAF-41B3-ABE0-C84258C6E621}" dt="2023-01-09T20:51:08.515" v="8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86FEFDD3-9CAF-41B3-ABE0-C84258C6E621}" dt="2023-01-09T20:50:17.640" v="7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6FEFDD3-9CAF-41B3-ABE0-C84258C6E621}" dt="2023-01-09T20:51:08.515" v="8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Lifting Techniques</a:t>
            </a: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Lifting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700" dirty="0"/>
              <a:t>Take a load off your back.</a:t>
            </a:r>
          </a:p>
          <a:p>
            <a:pPr marL="0" indent="0">
              <a:buNone/>
            </a:pPr>
            <a:r>
              <a:rPr lang="en-US" sz="1700" dirty="0"/>
              <a:t>Many back injuries result from lifting too heavy a load or lifting improperly. Personal habits can be a factor too. You’re more likely to have a back injury if you’re in poor physical condition, overweight, under stress, have poor posture or overexert yourself. Practice proper lifting procedures:</a:t>
            </a:r>
            <a:endParaRPr 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Stand close to the load with your feet spread shoulder width apart. One foot should be slightly in front of the other for balance.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Squat down, bending at the knees (not your waist). Tuck your chin while keeping your back as vertical as possible.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Get a firm grasp of the object before beginning the lift.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Slowly begin straightening your legs, lifting slowly. Never twist your body during this step.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Once the lift is complete, keep the object as close to the body as possible to prevent stress to the lumbar region of the back.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Lifting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Back injuries caused by improper lifting are a major cause of work-related disability and lost workdays.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F10D5-872F-48CB-B95E-2E47BE77E4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568D6C-C245-45B6-8FE7-D4550775688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EC107E1A-6C9A-44E5-9B6D-6127D8699D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172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Lifting Techniques  </vt:lpstr>
      <vt:lpstr>Lifting Techniques</vt:lpstr>
      <vt:lpstr>Lifting Techniques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44</cp:revision>
  <cp:lastPrinted>2016-03-28T13:50:09Z</cp:lastPrinted>
  <dcterms:created xsi:type="dcterms:W3CDTF">2014-08-01T15:55:50Z</dcterms:created>
  <dcterms:modified xsi:type="dcterms:W3CDTF">2023-01-17T14:51:33Z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