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3541AC-A187-4CBA-8F07-4781E79134B3}" v="7" dt="2023-01-09T18:38:25.754"/>
    <p1510:client id="{456A5F26-6CCC-46D5-AAA4-7F64C8943586}" v="50" dt="2023-01-09T18:40:59.652"/>
    <p1510:client id="{4744749F-151A-4718-B68F-C74B3800DD0E}" v="2" dt="2023-02-06T17:23:12.150"/>
    <p1510:client id="{4D4727D8-0ED4-4906-93E2-326CE81B274B}" v="3" dt="2023-01-17T14:50:3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23541AC-A187-4CBA-8F07-4781E79134B3}"/>
    <pc:docChg chg="modSld">
      <pc:chgData name="Miller, Scott A - Buffalo, NY" userId="S::scott.a.miller3@usps.gov::cf64db98-5706-411e-803e-c2ed37421912" providerId="AD" clId="Web-{423541AC-A187-4CBA-8F07-4781E79134B3}" dt="2023-01-09T18:38:25.754" v="6" actId="20577"/>
      <pc:docMkLst>
        <pc:docMk/>
      </pc:docMkLst>
      <pc:sldChg chg="modSp">
        <pc:chgData name="Miller, Scott A - Buffalo, NY" userId="S::scott.a.miller3@usps.gov::cf64db98-5706-411e-803e-c2ed37421912" providerId="AD" clId="Web-{423541AC-A187-4CBA-8F07-4781E79134B3}" dt="2023-01-09T18:38:25.754" v="6" actId="20577"/>
        <pc:sldMkLst>
          <pc:docMk/>
          <pc:sldMk cId="3497351106" sldId="256"/>
        </pc:sldMkLst>
        <pc:spChg chg="mod">
          <ac:chgData name="Miller, Scott A - Buffalo, NY" userId="S::scott.a.miller3@usps.gov::cf64db98-5706-411e-803e-c2ed37421912" providerId="AD" clId="Web-{423541AC-A187-4CBA-8F07-4781E79134B3}" dt="2023-01-09T18:38:25.754" v="6" actId="20577"/>
          <ac:spMkLst>
            <pc:docMk/>
            <pc:sldMk cId="3497351106" sldId="256"/>
            <ac:spMk id="2" creationId="{00000000-0000-0000-0000-000000000000}"/>
          </ac:spMkLst>
        </pc:spChg>
      </pc:sldChg>
    </pc:docChg>
  </pc:docChgLst>
  <pc:docChgLst>
    <pc:chgData name="Miller, Scott A - Buffalo, NY" userId="S::scott.a.miller3@usps.gov::cf64db98-5706-411e-803e-c2ed37421912" providerId="AD" clId="Web-{4D4727D8-0ED4-4906-93E2-326CE81B274B}"/>
    <pc:docChg chg="modSld">
      <pc:chgData name="Miller, Scott A - Buffalo, NY" userId="S::scott.a.miller3@usps.gov::cf64db98-5706-411e-803e-c2ed37421912" providerId="AD" clId="Web-{4D4727D8-0ED4-4906-93E2-326CE81B274B}" dt="2023-01-17T14:50:39.970" v="2" actId="20577"/>
      <pc:docMkLst>
        <pc:docMk/>
      </pc:docMkLst>
      <pc:sldChg chg="modSp">
        <pc:chgData name="Miller, Scott A - Buffalo, NY" userId="S::scott.a.miller3@usps.gov::cf64db98-5706-411e-803e-c2ed37421912" providerId="AD" clId="Web-{4D4727D8-0ED4-4906-93E2-326CE81B274B}" dt="2023-01-17T14:50:39.970" v="2" actId="20577"/>
        <pc:sldMkLst>
          <pc:docMk/>
          <pc:sldMk cId="332399375" sldId="258"/>
        </pc:sldMkLst>
        <pc:spChg chg="mod">
          <ac:chgData name="Miller, Scott A - Buffalo, NY" userId="S::scott.a.miller3@usps.gov::cf64db98-5706-411e-803e-c2ed37421912" providerId="AD" clId="Web-{4D4727D8-0ED4-4906-93E2-326CE81B274B}" dt="2023-01-17T14:50:39.970"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4744749F-151A-4718-B68F-C74B3800DD0E}"/>
    <pc:docChg chg="modSld">
      <pc:chgData name="Miller, Scott A - Buffalo, NY" userId="S::scott.a.miller3@usps.gov::cf64db98-5706-411e-803e-c2ed37421912" providerId="AD" clId="Web-{4744749F-151A-4718-B68F-C74B3800DD0E}" dt="2023-02-06T17:23:09.478" v="0" actId="20577"/>
      <pc:docMkLst>
        <pc:docMk/>
      </pc:docMkLst>
      <pc:sldChg chg="modSp">
        <pc:chgData name="Miller, Scott A - Buffalo, NY" userId="S::scott.a.miller3@usps.gov::cf64db98-5706-411e-803e-c2ed37421912" providerId="AD" clId="Web-{4744749F-151A-4718-B68F-C74B3800DD0E}" dt="2023-02-06T17:23:09.478" v="0" actId="20577"/>
        <pc:sldMkLst>
          <pc:docMk/>
          <pc:sldMk cId="3125533672" sldId="257"/>
        </pc:sldMkLst>
        <pc:spChg chg="mod">
          <ac:chgData name="Miller, Scott A - Buffalo, NY" userId="S::scott.a.miller3@usps.gov::cf64db98-5706-411e-803e-c2ed37421912" providerId="AD" clId="Web-{4744749F-151A-4718-B68F-C74B3800DD0E}" dt="2023-02-06T17:23:09.478" v="0" actId="20577"/>
          <ac:spMkLst>
            <pc:docMk/>
            <pc:sldMk cId="3125533672" sldId="257"/>
            <ac:spMk id="3" creationId="{00000000-0000-0000-0000-000000000000}"/>
          </ac:spMkLst>
        </pc:spChg>
      </pc:sldChg>
    </pc:docChg>
  </pc:docChgLst>
  <pc:docChgLst>
    <pc:chgData name="Miller, Scott A - Buffalo, NY" userId="S::scott.a.miller3@usps.gov::cf64db98-5706-411e-803e-c2ed37421912" providerId="AD" clId="Web-{456A5F26-6CCC-46D5-AAA4-7F64C8943586}"/>
    <pc:docChg chg="modSld">
      <pc:chgData name="Miller, Scott A - Buffalo, NY" userId="S::scott.a.miller3@usps.gov::cf64db98-5706-411e-803e-c2ed37421912" providerId="AD" clId="Web-{456A5F26-6CCC-46D5-AAA4-7F64C8943586}" dt="2023-01-09T18:40:59.652" v="45" actId="20577"/>
      <pc:docMkLst>
        <pc:docMk/>
      </pc:docMkLst>
      <pc:sldChg chg="modSp">
        <pc:chgData name="Miller, Scott A - Buffalo, NY" userId="S::scott.a.miller3@usps.gov::cf64db98-5706-411e-803e-c2ed37421912" providerId="AD" clId="Web-{456A5F26-6CCC-46D5-AAA4-7F64C8943586}" dt="2023-01-09T18:39:37.151" v="7" actId="20577"/>
        <pc:sldMkLst>
          <pc:docMk/>
          <pc:sldMk cId="3497351106" sldId="256"/>
        </pc:sldMkLst>
        <pc:spChg chg="mod">
          <ac:chgData name="Miller, Scott A - Buffalo, NY" userId="S::scott.a.miller3@usps.gov::cf64db98-5706-411e-803e-c2ed37421912" providerId="AD" clId="Web-{456A5F26-6CCC-46D5-AAA4-7F64C8943586}" dt="2023-01-09T18:39:37.151" v="7"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56A5F26-6CCC-46D5-AAA4-7F64C8943586}" dt="2023-01-09T18:40:16.918" v="36" actId="20577"/>
        <pc:sldMkLst>
          <pc:docMk/>
          <pc:sldMk cId="3125533672" sldId="257"/>
        </pc:sldMkLst>
        <pc:spChg chg="mod">
          <ac:chgData name="Miller, Scott A - Buffalo, NY" userId="S::scott.a.miller3@usps.gov::cf64db98-5706-411e-803e-c2ed37421912" providerId="AD" clId="Web-{456A5F26-6CCC-46D5-AAA4-7F64C8943586}" dt="2023-01-09T18:39:54.964" v="21" actId="20577"/>
          <ac:spMkLst>
            <pc:docMk/>
            <pc:sldMk cId="3125533672" sldId="257"/>
            <ac:spMk id="2" creationId="{00000000-0000-0000-0000-000000000000}"/>
          </ac:spMkLst>
        </pc:spChg>
        <pc:spChg chg="mod">
          <ac:chgData name="Miller, Scott A - Buffalo, NY" userId="S::scott.a.miller3@usps.gov::cf64db98-5706-411e-803e-c2ed37421912" providerId="AD" clId="Web-{456A5F26-6CCC-46D5-AAA4-7F64C8943586}" dt="2023-01-09T18:40:16.918" v="36"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456A5F26-6CCC-46D5-AAA4-7F64C8943586}" dt="2023-01-09T18:40:59.652" v="45" actId="20577"/>
        <pc:sldMkLst>
          <pc:docMk/>
          <pc:sldMk cId="332399375" sldId="258"/>
        </pc:sldMkLst>
        <pc:spChg chg="mod">
          <ac:chgData name="Miller, Scott A - Buffalo, NY" userId="S::scott.a.miller3@usps.gov::cf64db98-5706-411e-803e-c2ed37421912" providerId="AD" clId="Web-{456A5F26-6CCC-46D5-AAA4-7F64C8943586}" dt="2023-01-09T18:40:51.559" v="44" actId="20577"/>
          <ac:spMkLst>
            <pc:docMk/>
            <pc:sldMk cId="332399375" sldId="258"/>
            <ac:spMk id="2" creationId="{00000000-0000-0000-0000-000000000000}"/>
          </ac:spMkLst>
        </pc:spChg>
        <pc:spChg chg="mod">
          <ac:chgData name="Miller, Scott A - Buffalo, NY" userId="S::scott.a.miller3@usps.gov::cf64db98-5706-411e-803e-c2ed37421912" providerId="AD" clId="Web-{456A5F26-6CCC-46D5-AAA4-7F64C8943586}" dt="2023-01-09T18:40:59.652" v="45"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Negative Stress</a:t>
            </a: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4000" dirty="0"/>
              <a:t>Negative Stress</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2400" dirty="0">
                <a:latin typeface="Arial"/>
                <a:cs typeface="Arial"/>
              </a:rPr>
              <a:t>Negativity got you down?</a:t>
            </a: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a:cs typeface="Arial"/>
            </a:endParaRPr>
          </a:p>
          <a:p>
            <a:pPr marL="0" indent="0">
              <a:buNone/>
            </a:pPr>
            <a:r>
              <a:rPr lang="en-US" sz="2400" dirty="0">
                <a:latin typeface="Arial"/>
                <a:cs typeface="Arial"/>
              </a:rPr>
              <a:t>Too much negative stress can be harmful to both individuals and the workplace as a whole.</a:t>
            </a:r>
            <a:endParaRPr lang="en-US" dirty="0">
              <a:latin typeface="Arial"/>
              <a:cs typeface="Arial"/>
            </a:endParaRPr>
          </a:p>
          <a:p>
            <a:pPr marL="0" indent="0">
              <a:buNone/>
            </a:pPr>
            <a:r>
              <a:rPr lang="en-US" sz="2400" dirty="0">
                <a:latin typeface="Arial" panose="020B0604020202020204" pitchFamily="34" charset="0"/>
                <a:cs typeface="Arial" panose="020B0604020202020204" pitchFamily="34" charset="0"/>
              </a:rPr>
              <a:t>It can cause decreased productivity and morale, increased lateness and absenteeism, employee turnover, confrontational or violent behavior, and unpleasant work relationships and conflict among coworkers.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Negative Stress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85000" lnSpcReduction="20000"/>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If these effects of negative stress are present in your workplace, acknowledge they exist and start dealing with them by recognizing the causes. Learn to manage stress effectively to improve your quality of life.</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A01E64-CA27-453C-ACA5-77D565A44979}">
  <ds:schemaRefs>
    <ds:schemaRef ds:uri="http://schemas.microsoft.com/sharepoint/v3/contenttype/forms"/>
  </ds:schemaRefs>
</ds:datastoreItem>
</file>

<file path=customXml/itemProps2.xml><?xml version="1.0" encoding="utf-8"?>
<ds:datastoreItem xmlns:ds="http://schemas.openxmlformats.org/officeDocument/2006/customXml" ds:itemID="{6FDB35B8-59BC-4E43-A14E-9D835F1B529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1DF9ED03-F5E7-4F05-8998-582EBBAAB6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1370</TotalTime>
  <Words>57</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Negative Stress  </vt:lpstr>
      <vt:lpstr>Negative Stress</vt:lpstr>
      <vt:lpstr>Negative Stress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48</cp:revision>
  <cp:lastPrinted>2016-03-28T13:50:09Z</cp:lastPrinted>
  <dcterms:created xsi:type="dcterms:W3CDTF">2014-08-01T15:55:50Z</dcterms:created>
  <dcterms:modified xsi:type="dcterms:W3CDTF">2023-02-06T17:23:20Z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