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sldIdLst>
    <p:sldId id="256" r:id="rId6"/>
    <p:sldId id="257" r:id="rId7"/>
    <p:sldId id="260"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460168-531B-44DF-A9CF-F85B64C693BD}" v="11" dt="2023-01-17T15:08:59.642"/>
    <p1510:client id="{25168DD9-901F-4437-A47B-BDF298B98C1B}" v="455" dt="2023-01-12T20:16:36.019"/>
    <p1510:client id="{F172BA0C-395C-4900-B4B4-D02EB464D196}" v="18" dt="2023-02-09T15:44:32.764"/>
    <p1510:client id="{F7929F47-AD9B-497F-B793-4B66D08922C9}" v="182" dt="2023-01-12T20:01:43.3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0D460168-531B-44DF-A9CF-F85B64C693BD}"/>
    <pc:docChg chg="modSld">
      <pc:chgData name="Miller, Scott A - Buffalo, NY" userId="S::scott.a.miller3@usps.gov::cf64db98-5706-411e-803e-c2ed37421912" providerId="AD" clId="Web-{0D460168-531B-44DF-A9CF-F85B64C693BD}" dt="2023-01-17T15:08:59.642" v="6" actId="1076"/>
      <pc:docMkLst>
        <pc:docMk/>
      </pc:docMkLst>
      <pc:sldChg chg="modSp">
        <pc:chgData name="Miller, Scott A - Buffalo, NY" userId="S::scott.a.miller3@usps.gov::cf64db98-5706-411e-803e-c2ed37421912" providerId="AD" clId="Web-{0D460168-531B-44DF-A9CF-F85B64C693BD}" dt="2023-01-17T15:08:59.642" v="6" actId="1076"/>
        <pc:sldMkLst>
          <pc:docMk/>
          <pc:sldMk cId="2481825590" sldId="260"/>
        </pc:sldMkLst>
        <pc:spChg chg="mod">
          <ac:chgData name="Miller, Scott A - Buffalo, NY" userId="S::scott.a.miller3@usps.gov::cf64db98-5706-411e-803e-c2ed37421912" providerId="AD" clId="Web-{0D460168-531B-44DF-A9CF-F85B64C693BD}" dt="2023-01-17T15:08:59.642" v="6" actId="1076"/>
          <ac:spMkLst>
            <pc:docMk/>
            <pc:sldMk cId="2481825590" sldId="260"/>
            <ac:spMk id="5" creationId="{55C30AA7-6C28-0647-8A24-C32E23967B9A}"/>
          </ac:spMkLst>
        </pc:spChg>
      </pc:sldChg>
    </pc:docChg>
  </pc:docChgLst>
  <pc:docChgLst>
    <pc:chgData name="Miller, Scott A - Buffalo, NY" userId="S::scott.a.miller3@usps.gov::cf64db98-5706-411e-803e-c2ed37421912" providerId="AD" clId="Web-{F172BA0C-395C-4900-B4B4-D02EB464D196}"/>
    <pc:docChg chg="modSld">
      <pc:chgData name="Miller, Scott A - Buffalo, NY" userId="S::scott.a.miller3@usps.gov::cf64db98-5706-411e-803e-c2ed37421912" providerId="AD" clId="Web-{F172BA0C-395C-4900-B4B4-D02EB464D196}" dt="2023-02-09T15:44:32.764" v="17" actId="20577"/>
      <pc:docMkLst>
        <pc:docMk/>
      </pc:docMkLst>
      <pc:sldChg chg="modSp">
        <pc:chgData name="Miller, Scott A - Buffalo, NY" userId="S::scott.a.miller3@usps.gov::cf64db98-5706-411e-803e-c2ed37421912" providerId="AD" clId="Web-{F172BA0C-395C-4900-B4B4-D02EB464D196}" dt="2023-02-09T15:44:32.764" v="17" actId="20577"/>
        <pc:sldMkLst>
          <pc:docMk/>
          <pc:sldMk cId="3125533672" sldId="257"/>
        </pc:sldMkLst>
        <pc:spChg chg="mod">
          <ac:chgData name="Miller, Scott A - Buffalo, NY" userId="S::scott.a.miller3@usps.gov::cf64db98-5706-411e-803e-c2ed37421912" providerId="AD" clId="Web-{F172BA0C-395C-4900-B4B4-D02EB464D196}" dt="2023-02-09T15:44:32.764" v="17" actId="20577"/>
          <ac:spMkLst>
            <pc:docMk/>
            <pc:sldMk cId="3125533672" sldId="257"/>
            <ac:spMk id="3" creationId="{00000000-0000-0000-0000-000000000000}"/>
          </ac:spMkLst>
        </pc:spChg>
      </pc:sldChg>
    </pc:docChg>
  </pc:docChgLst>
  <pc:docChgLst>
    <pc:chgData name="Miller, Scott A - Buffalo, NY" userId="S::scott.a.miller3@usps.gov::cf64db98-5706-411e-803e-c2ed37421912" providerId="AD" clId="Web-{F7929F47-AD9B-497F-B793-4B66D08922C9}"/>
    <pc:docChg chg="modSld">
      <pc:chgData name="Miller, Scott A - Buffalo, NY" userId="S::scott.a.miller3@usps.gov::cf64db98-5706-411e-803e-c2ed37421912" providerId="AD" clId="Web-{F7929F47-AD9B-497F-B793-4B66D08922C9}" dt="2023-01-12T20:01:43.330" v="180" actId="20577"/>
      <pc:docMkLst>
        <pc:docMk/>
      </pc:docMkLst>
      <pc:sldChg chg="modSp">
        <pc:chgData name="Miller, Scott A - Buffalo, NY" userId="S::scott.a.miller3@usps.gov::cf64db98-5706-411e-803e-c2ed37421912" providerId="AD" clId="Web-{F7929F47-AD9B-497F-B793-4B66D08922C9}" dt="2023-01-12T19:58:34.500" v="16" actId="20577"/>
        <pc:sldMkLst>
          <pc:docMk/>
          <pc:sldMk cId="3497351106" sldId="256"/>
        </pc:sldMkLst>
        <pc:spChg chg="mod">
          <ac:chgData name="Miller, Scott A - Buffalo, NY" userId="S::scott.a.miller3@usps.gov::cf64db98-5706-411e-803e-c2ed37421912" providerId="AD" clId="Web-{F7929F47-AD9B-497F-B793-4B66D08922C9}" dt="2023-01-12T19:58:34.500" v="16"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F7929F47-AD9B-497F-B793-4B66D08922C9}" dt="2023-01-12T20:01:43.330" v="180" actId="20577"/>
        <pc:sldMkLst>
          <pc:docMk/>
          <pc:sldMk cId="3125533672" sldId="257"/>
        </pc:sldMkLst>
        <pc:spChg chg="mod">
          <ac:chgData name="Miller, Scott A - Buffalo, NY" userId="S::scott.a.miller3@usps.gov::cf64db98-5706-411e-803e-c2ed37421912" providerId="AD" clId="Web-{F7929F47-AD9B-497F-B793-4B66D08922C9}" dt="2023-01-12T19:59:14.203" v="41" actId="20577"/>
          <ac:spMkLst>
            <pc:docMk/>
            <pc:sldMk cId="3125533672" sldId="257"/>
            <ac:spMk id="2" creationId="{00000000-0000-0000-0000-000000000000}"/>
          </ac:spMkLst>
        </pc:spChg>
        <pc:spChg chg="mod">
          <ac:chgData name="Miller, Scott A - Buffalo, NY" userId="S::scott.a.miller3@usps.gov::cf64db98-5706-411e-803e-c2ed37421912" providerId="AD" clId="Web-{F7929F47-AD9B-497F-B793-4B66D08922C9}" dt="2023-01-12T20:01:43.330" v="180" actId="20577"/>
          <ac:spMkLst>
            <pc:docMk/>
            <pc:sldMk cId="3125533672" sldId="257"/>
            <ac:spMk id="3" creationId="{00000000-0000-0000-0000-000000000000}"/>
          </ac:spMkLst>
        </pc:spChg>
      </pc:sldChg>
    </pc:docChg>
  </pc:docChgLst>
  <pc:docChgLst>
    <pc:chgData name="Miller, Scott A - Buffalo, NY" userId="S::scott.a.miller3@usps.gov::cf64db98-5706-411e-803e-c2ed37421912" providerId="AD" clId="Web-{25168DD9-901F-4437-A47B-BDF298B98C1B}"/>
    <pc:docChg chg="addSld delSld modSld addMainMaster">
      <pc:chgData name="Miller, Scott A - Buffalo, NY" userId="S::scott.a.miller3@usps.gov::cf64db98-5706-411e-803e-c2ed37421912" providerId="AD" clId="Web-{25168DD9-901F-4437-A47B-BDF298B98C1B}" dt="2023-01-12T20:16:35.159" v="446" actId="20577"/>
      <pc:docMkLst>
        <pc:docMk/>
      </pc:docMkLst>
      <pc:sldChg chg="modSp">
        <pc:chgData name="Miller, Scott A - Buffalo, NY" userId="S::scott.a.miller3@usps.gov::cf64db98-5706-411e-803e-c2ed37421912" providerId="AD" clId="Web-{25168DD9-901F-4437-A47B-BDF298B98C1B}" dt="2023-01-12T20:06:51.494" v="203" actId="20577"/>
        <pc:sldMkLst>
          <pc:docMk/>
          <pc:sldMk cId="3125533672" sldId="257"/>
        </pc:sldMkLst>
        <pc:spChg chg="mod">
          <ac:chgData name="Miller, Scott A - Buffalo, NY" userId="S::scott.a.miller3@usps.gov::cf64db98-5706-411e-803e-c2ed37421912" providerId="AD" clId="Web-{25168DD9-901F-4437-A47B-BDF298B98C1B}" dt="2023-01-12T20:06:51.494" v="203" actId="20577"/>
          <ac:spMkLst>
            <pc:docMk/>
            <pc:sldMk cId="3125533672" sldId="257"/>
            <ac:spMk id="3" creationId="{00000000-0000-0000-0000-000000000000}"/>
          </ac:spMkLst>
        </pc:spChg>
      </pc:sldChg>
      <pc:sldChg chg="modSp del">
        <pc:chgData name="Miller, Scott A - Buffalo, NY" userId="S::scott.a.miller3@usps.gov::cf64db98-5706-411e-803e-c2ed37421912" providerId="AD" clId="Web-{25168DD9-901F-4437-A47B-BDF298B98C1B}" dt="2023-01-12T20:15:44.940" v="428"/>
        <pc:sldMkLst>
          <pc:docMk/>
          <pc:sldMk cId="332399375" sldId="258"/>
        </pc:sldMkLst>
        <pc:spChg chg="mod">
          <ac:chgData name="Miller, Scott A - Buffalo, NY" userId="S::scott.a.miller3@usps.gov::cf64db98-5706-411e-803e-c2ed37421912" providerId="AD" clId="Web-{25168DD9-901F-4437-A47B-BDF298B98C1B}" dt="2023-01-12T20:07:07.119" v="217" actId="20577"/>
          <ac:spMkLst>
            <pc:docMk/>
            <pc:sldMk cId="332399375" sldId="258"/>
            <ac:spMk id="2" creationId="{00000000-0000-0000-0000-000000000000}"/>
          </ac:spMkLst>
        </pc:spChg>
        <pc:spChg chg="mod">
          <ac:chgData name="Miller, Scott A - Buffalo, NY" userId="S::scott.a.miller3@usps.gov::cf64db98-5706-411e-803e-c2ed37421912" providerId="AD" clId="Web-{25168DD9-901F-4437-A47B-BDF298B98C1B}" dt="2023-01-12T20:11:43.295" v="423" actId="20577"/>
          <ac:spMkLst>
            <pc:docMk/>
            <pc:sldMk cId="332399375" sldId="258"/>
            <ac:spMk id="3" creationId="{00000000-0000-0000-0000-000000000000}"/>
          </ac:spMkLst>
        </pc:spChg>
      </pc:sldChg>
      <pc:sldChg chg="new del">
        <pc:chgData name="Miller, Scott A - Buffalo, NY" userId="S::scott.a.miller3@usps.gov::cf64db98-5706-411e-803e-c2ed37421912" providerId="AD" clId="Web-{25168DD9-901F-4437-A47B-BDF298B98C1B}" dt="2023-01-12T20:15:39.736" v="427"/>
        <pc:sldMkLst>
          <pc:docMk/>
          <pc:sldMk cId="1960647429" sldId="259"/>
        </pc:sldMkLst>
      </pc:sldChg>
      <pc:sldChg chg="addSp modSp add">
        <pc:chgData name="Miller, Scott A - Buffalo, NY" userId="S::scott.a.miller3@usps.gov::cf64db98-5706-411e-803e-c2ed37421912" providerId="AD" clId="Web-{25168DD9-901F-4437-A47B-BDF298B98C1B}" dt="2023-01-12T20:16:35.159" v="446" actId="20577"/>
        <pc:sldMkLst>
          <pc:docMk/>
          <pc:sldMk cId="2481825590" sldId="260"/>
        </pc:sldMkLst>
        <pc:spChg chg="add mod">
          <ac:chgData name="Miller, Scott A - Buffalo, NY" userId="S::scott.a.miller3@usps.gov::cf64db98-5706-411e-803e-c2ed37421912" providerId="AD" clId="Web-{25168DD9-901F-4437-A47B-BDF298B98C1B}" dt="2023-01-12T20:15:31.564" v="426"/>
          <ac:spMkLst>
            <pc:docMk/>
            <pc:sldMk cId="2481825590" sldId="260"/>
            <ac:spMk id="3" creationId="{A44F80BE-702B-6193-25E7-99F37F380FA2}"/>
          </ac:spMkLst>
        </pc:spChg>
        <pc:spChg chg="mod">
          <ac:chgData name="Miller, Scott A - Buffalo, NY" userId="S::scott.a.miller3@usps.gov::cf64db98-5706-411e-803e-c2ed37421912" providerId="AD" clId="Web-{25168DD9-901F-4437-A47B-BDF298B98C1B}" dt="2023-01-12T20:16:35.159" v="446" actId="20577"/>
          <ac:spMkLst>
            <pc:docMk/>
            <pc:sldMk cId="2481825590" sldId="260"/>
            <ac:spMk id="5" creationId="{55C30AA7-6C28-0647-8A24-C32E23967B9A}"/>
          </ac:spMkLst>
        </pc:spChg>
      </pc:sldChg>
      <pc:sldMasterChg chg="add addSldLayout">
        <pc:chgData name="Miller, Scott A - Buffalo, NY" userId="S::scott.a.miller3@usps.gov::cf64db98-5706-411e-803e-c2ed37421912" providerId="AD" clId="Web-{25168DD9-901F-4437-A47B-BDF298B98C1B}" dt="2023-01-12T20:15:08.533" v="425"/>
        <pc:sldMasterMkLst>
          <pc:docMk/>
          <pc:sldMasterMk cId="2050277890" sldId="2147483660"/>
        </pc:sldMasterMkLst>
        <pc:sldLayoutChg chg="add">
          <pc:chgData name="Miller, Scott A - Buffalo, NY" userId="S::scott.a.miller3@usps.gov::cf64db98-5706-411e-803e-c2ed37421912" providerId="AD" clId="Web-{25168DD9-901F-4437-A47B-BDF298B98C1B}" dt="2023-01-12T20:15:08.533" v="425"/>
          <pc:sldLayoutMkLst>
            <pc:docMk/>
            <pc:sldMasterMk cId="2050277890" sldId="2147483660"/>
            <pc:sldLayoutMk cId="4125407643" sldId="2147483661"/>
          </pc:sldLayoutMkLst>
        </pc:sldLayoutChg>
        <pc:sldLayoutChg chg="add">
          <pc:chgData name="Miller, Scott A - Buffalo, NY" userId="S::scott.a.miller3@usps.gov::cf64db98-5706-411e-803e-c2ed37421912" providerId="AD" clId="Web-{25168DD9-901F-4437-A47B-BDF298B98C1B}" dt="2023-01-12T20:15:08.533" v="425"/>
          <pc:sldLayoutMkLst>
            <pc:docMk/>
            <pc:sldMasterMk cId="2050277890" sldId="2147483660"/>
            <pc:sldLayoutMk cId="1484509537" sldId="2147483662"/>
          </pc:sldLayoutMkLst>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1" y="4420396"/>
            <a:ext cx="6879940" cy="1470025"/>
          </a:xfrm>
        </p:spPr>
        <p:txBody>
          <a:bodyPr anchor="t">
            <a:normAutofit/>
          </a:bodyPr>
          <a:lstStyle>
            <a:lvl1pPr algn="l">
              <a:defRPr sz="3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4125407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1"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450"/>
              </a:spcBef>
              <a:spcAft>
                <a:spcPts val="450"/>
              </a:spcAft>
              <a:defRPr>
                <a:solidFill>
                  <a:srgbClr val="0D5089"/>
                </a:solidFill>
                <a:latin typeface="Helvetica"/>
                <a:cs typeface="Helvetica"/>
              </a:defRPr>
            </a:lvl1pPr>
            <a:lvl2pPr marL="557213" indent="-214313">
              <a:spcBef>
                <a:spcPts val="450"/>
              </a:spcBef>
              <a:spcAft>
                <a:spcPts val="450"/>
              </a:spcAft>
              <a:buFont typeface="Arial"/>
              <a:buChar char="•"/>
              <a:defRPr>
                <a:solidFill>
                  <a:srgbClr val="0D5089"/>
                </a:solidFill>
                <a:latin typeface="Helvetica"/>
                <a:cs typeface="Helvetica"/>
              </a:defRPr>
            </a:lvl2pPr>
            <a:lvl3pPr>
              <a:spcBef>
                <a:spcPts val="450"/>
              </a:spcBef>
              <a:spcAft>
                <a:spcPts val="45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84509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1C727B9-E0E5-C64D-B9EB-E1E6ED80DA53}" type="datetimeFigureOut">
              <a:rPr lang="en-US" smtClean="0"/>
              <a:t>2/9/2023</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2050277890"/>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ap4you.co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200" dirty="0">
                <a:latin typeface="Arial" panose="020B0604020202020204" pitchFamily="34" charset="0"/>
                <a:cs typeface="Arial" panose="020B0604020202020204" pitchFamily="34" charset="0"/>
              </a:rPr>
            </a:br>
            <a:r>
              <a:rPr lang="en-US" sz="4400" dirty="0"/>
              <a:t>Stress Symptoms</a:t>
            </a: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Stress Symptoms</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400" dirty="0"/>
              <a:t>Don't mess with stress.</a:t>
            </a:r>
          </a:p>
          <a:p>
            <a:pPr marL="0" indent="0">
              <a:lnSpc>
                <a:spcPct val="120000"/>
              </a:lnSpc>
              <a:spcBef>
                <a:spcPts val="0"/>
              </a:spcBef>
              <a:spcAft>
                <a:spcPts val="0"/>
              </a:spcAft>
              <a:buNone/>
            </a:pPr>
            <a:r>
              <a:rPr lang="en-US" sz="2400" dirty="0"/>
              <a:t>Can you recognize the symptoms of harmful stress?</a:t>
            </a:r>
            <a:endParaRPr lang="en-US" sz="2400" dirty="0">
              <a:latin typeface="Arial"/>
              <a:cs typeface="Arial"/>
            </a:endParaRPr>
          </a:p>
          <a:p>
            <a:pPr marL="0" indent="0">
              <a:lnSpc>
                <a:spcPct val="120000"/>
              </a:lnSpc>
              <a:spcBef>
                <a:spcPts val="0"/>
              </a:spcBef>
              <a:spcAft>
                <a:spcPts val="0"/>
              </a:spcAft>
              <a:buNone/>
            </a:pPr>
            <a:r>
              <a:rPr lang="en-US" sz="2400" dirty="0"/>
              <a:t>Short-term effects include excessive perspiration, cold hands and feet, nervous habits, tension and upset stomach.  Long-term effects include allergies, headaches, ulcers, high blood pressure and heart problems.  There also are psychological or behavioral effects, such as moodiness, depression, inability to concentrate or work effectively, and use of drugs or alcohol.</a:t>
            </a:r>
          </a:p>
          <a:p>
            <a:pPr marL="0" indent="0">
              <a:lnSpc>
                <a:spcPct val="120000"/>
              </a:lnSpc>
              <a:spcBef>
                <a:spcPts val="0"/>
              </a:spcBef>
              <a:spcAft>
                <a:spcPts val="0"/>
              </a:spcAft>
              <a:buNone/>
            </a:pPr>
            <a:endParaRPr lang="en-US" sz="2400" dirty="0"/>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5C30AA7-6C28-0647-8A24-C32E23967B9A}"/>
              </a:ext>
            </a:extLst>
          </p:cNvPr>
          <p:cNvSpPr txBox="1"/>
          <p:nvPr/>
        </p:nvSpPr>
        <p:spPr>
          <a:xfrm>
            <a:off x="564054" y="1355793"/>
            <a:ext cx="8186446" cy="4655121"/>
          </a:xfrm>
          <a:prstGeom prst="rect">
            <a:avLst/>
          </a:prstGeom>
          <a:noFill/>
        </p:spPr>
        <p:txBody>
          <a:bodyPr wrap="square" lIns="91440" tIns="45720" rIns="91440" bIns="45720" anchor="t">
            <a:spAutoFit/>
          </a:bodyPr>
          <a:lstStyle/>
          <a:p>
            <a:pPr algn="l" rtl="0" fontAlgn="base"/>
            <a:r>
              <a:rPr lang="en-US" sz="1350" dirty="0">
                <a:solidFill>
                  <a:srgbClr val="000000"/>
                </a:solidFill>
                <a:latin typeface="Arial" panose="020B0604020202020204" pitchFamily="34" charset="0"/>
              </a:rPr>
              <a:t>​</a:t>
            </a:r>
            <a:endParaRPr lang="en-US" sz="1350" dirty="0">
              <a:solidFill>
                <a:srgbClr val="000000"/>
              </a:solidFill>
              <a:latin typeface="Segoe UI" panose="020B0502040204020203" pitchFamily="34" charset="0"/>
            </a:endParaRPr>
          </a:p>
          <a:p>
            <a:pPr algn="l" rtl="0" fontAlgn="base"/>
            <a:r>
              <a:rPr lang="en-US" sz="2400" dirty="0">
                <a:solidFill>
                  <a:srgbClr val="0D5089"/>
                </a:solidFill>
                <a:latin typeface="Helvetica"/>
                <a:cs typeface="Helvetica"/>
              </a:rPr>
              <a:t>The Employee Assistance Program offers counseling, management and union consultation, life coaching and crisis response.  EAP professionals are always there for you.  Check out </a:t>
            </a:r>
            <a:r>
              <a:rPr lang="en-US" sz="2400" u="sng" dirty="0">
                <a:solidFill>
                  <a:srgbClr val="0000FF"/>
                </a:solidFill>
                <a:latin typeface="Helvetica"/>
                <a:cs typeface="Helvetica"/>
                <a:hlinkClick r:id="rId2"/>
              </a:rPr>
              <a:t>www.EAP4YOU.com</a:t>
            </a:r>
            <a:r>
              <a:rPr lang="en-US" sz="2400" dirty="0">
                <a:solidFill>
                  <a:srgbClr val="0D5089"/>
                </a:solidFill>
                <a:latin typeface="Helvetica"/>
                <a:cs typeface="Helvetica"/>
              </a:rPr>
              <a:t> for more information or call 1-800-EAP-4-YOU (800-327-4968) or TTY: 877-492-7341.</a:t>
            </a:r>
            <a:r>
              <a:rPr lang="en-US" sz="2400" dirty="0">
                <a:solidFill>
                  <a:srgbClr val="000000"/>
                </a:solidFill>
                <a:latin typeface="Helvetica"/>
                <a:cs typeface="Helvetica"/>
              </a:rPr>
              <a:t>​</a:t>
            </a:r>
          </a:p>
          <a:p>
            <a:pPr algn="l" rtl="0" fontAlgn="base"/>
            <a:r>
              <a:rPr lang="en-US" sz="2400" dirty="0">
                <a:solidFill>
                  <a:srgbClr val="000000"/>
                </a:solidFill>
                <a:latin typeface="Helvetica"/>
                <a:cs typeface="Helvetica"/>
              </a:rPr>
              <a:t>​</a:t>
            </a:r>
            <a:br>
              <a:rPr lang="en-US" sz="2400" dirty="0">
                <a:latin typeface="Helvetica" panose="020B0604020202020204" pitchFamily="34" charset="0"/>
                <a:cs typeface="Helvetica" panose="020B0604020202020204" pitchFamily="34" charset="0"/>
              </a:rPr>
            </a:br>
            <a:r>
              <a:rPr lang="en-US" sz="2400" dirty="0">
                <a:solidFill>
                  <a:srgbClr val="000000"/>
                </a:solidFill>
                <a:latin typeface="Helvetica"/>
                <a:cs typeface="Helvetica"/>
              </a:rPr>
              <a:t>​</a:t>
            </a:r>
            <a:r>
              <a:rPr lang="en-US" sz="2400" dirty="0">
                <a:solidFill>
                  <a:srgbClr val="0D5089"/>
                </a:solidFill>
                <a:latin typeface="Helvetica"/>
                <a:cs typeface="Helvetica"/>
              </a:rPr>
              <a:t>And that’s smart safety!</a:t>
            </a:r>
          </a:p>
          <a:p>
            <a:pPr algn="l" rtl="0" fontAlgn="base"/>
            <a:endParaRPr lang="en-US" dirty="0">
              <a:solidFill>
                <a:srgbClr val="0D5089"/>
              </a:solidFill>
              <a:latin typeface="Helvetica" panose="020B0604020202020204" pitchFamily="34" charset="0"/>
              <a:cs typeface="Helvetica" panose="020B0604020202020204" pitchFamily="34" charset="0"/>
            </a:endParaRPr>
          </a:p>
          <a:p>
            <a:pPr algn="l" rtl="0" fontAlgn="base"/>
            <a:endParaRPr lang="en-US" dirty="0">
              <a:solidFill>
                <a:srgbClr val="0D5089"/>
              </a:solidFill>
              <a:latin typeface="Helvetica" panose="020B0604020202020204" pitchFamily="34" charset="0"/>
              <a:cs typeface="Helvetica" panose="020B0604020202020204" pitchFamily="34" charset="0"/>
            </a:endParaRPr>
          </a:p>
          <a:p>
            <a:pPr algn="l" rtl="0" fontAlgn="base"/>
            <a:r>
              <a:rPr lang="en-US" dirty="0">
                <a:solidFill>
                  <a:srgbClr val="000000"/>
                </a:solidFill>
                <a:latin typeface="Arial" panose="020B0604020202020204" pitchFamily="34" charset="0"/>
              </a:rPr>
              <a:t>​</a:t>
            </a:r>
            <a:endParaRPr lang="en-US" sz="1900">
              <a:solidFill>
                <a:srgbClr val="000000"/>
              </a:solidFill>
              <a:latin typeface="Segoe UI" panose="020B0502040204020203" pitchFamily="34" charset="0"/>
              <a:cs typeface="Segoe UI"/>
            </a:endParaRPr>
          </a:p>
          <a:p>
            <a:pPr fontAlgn="base"/>
            <a:r>
              <a:rPr lang="en-US" sz="1900" dirty="0">
                <a:solidFill>
                  <a:srgbClr val="0D5089"/>
                </a:solidFill>
                <a:latin typeface="Arial"/>
                <a:cs typeface="Arial"/>
              </a:rPr>
              <a:t>       For additional information or guidance, contact your safety office.</a:t>
            </a:r>
            <a:endParaRPr lang="en-US" sz="1400" dirty="0">
              <a:solidFill>
                <a:srgbClr val="000000"/>
              </a:solidFill>
              <a:latin typeface="Arial"/>
              <a:cs typeface="Arial"/>
            </a:endParaRPr>
          </a:p>
          <a:p>
            <a:pPr algn="l" rtl="0" fontAlgn="base"/>
            <a:endParaRPr lang="en-US" dirty="0">
              <a:solidFill>
                <a:srgbClr val="000000"/>
              </a:solidFill>
              <a:latin typeface="Helvetica" panose="020B0604020202020204" pitchFamily="34" charset="0"/>
              <a:cs typeface="Helvetica" panose="020B0604020202020204" pitchFamily="34" charset="0"/>
            </a:endParaRPr>
          </a:p>
        </p:txBody>
      </p:sp>
      <p:sp>
        <p:nvSpPr>
          <p:cNvPr id="3" name="Title 1">
            <a:extLst>
              <a:ext uri="{FF2B5EF4-FFF2-40B4-BE49-F238E27FC236}">
                <a16:creationId xmlns:a16="http://schemas.microsoft.com/office/drawing/2014/main" id="{A44F80BE-702B-6193-25E7-99F37F380FA2}"/>
              </a:ext>
            </a:extLst>
          </p:cNvPr>
          <p:cNvSpPr>
            <a:spLocks noGrp="1"/>
          </p:cNvSpPr>
          <p:nvPr>
            <p:ph type="title"/>
          </p:nvPr>
        </p:nvSpPr>
        <p:spPr>
          <a:xfrm>
            <a:off x="115503" y="523641"/>
            <a:ext cx="8691613" cy="698768"/>
          </a:xfrm>
        </p:spPr>
        <p:txBody>
          <a:bodyPr>
            <a:noAutofit/>
          </a:bodyPr>
          <a:lstStyle/>
          <a:p>
            <a:pPr algn="ctr"/>
            <a:r>
              <a:rPr lang="en-US" sz="4000" dirty="0"/>
              <a:t>Stress Symptoms</a:t>
            </a:r>
          </a:p>
        </p:txBody>
      </p:sp>
    </p:spTree>
    <p:extLst>
      <p:ext uri="{BB962C8B-B14F-4D97-AF65-F5344CB8AC3E}">
        <p14:creationId xmlns:p14="http://schemas.microsoft.com/office/powerpoint/2010/main" val="2481825590"/>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CF0C12-75BE-49B4-9FFD-830D0CD8883E}">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FF440BD1-8C52-4E7F-BF5D-F6D6F348102B}">
  <ds:schemaRefs>
    <ds:schemaRef ds:uri="http://schemas.microsoft.com/sharepoint/v3/contenttype/forms"/>
  </ds:schemaRefs>
</ds:datastoreItem>
</file>

<file path=customXml/itemProps3.xml><?xml version="1.0" encoding="utf-8"?>
<ds:datastoreItem xmlns:ds="http://schemas.openxmlformats.org/officeDocument/2006/customXml" ds:itemID="{E87C6EAC-E83D-41C1-9C57-033261912B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1363</TotalTime>
  <Words>83</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YSBM_Template</vt:lpstr>
      <vt:lpstr>YSBM_Template</vt:lpstr>
      <vt:lpstr> Stress Symptoms </vt:lpstr>
      <vt:lpstr>Stress Symptoms</vt:lpstr>
      <vt:lpstr>Stress Symptoms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129</cp:revision>
  <cp:lastPrinted>2016-03-28T13:50:09Z</cp:lastPrinted>
  <dcterms:created xsi:type="dcterms:W3CDTF">2014-08-01T15:55:50Z</dcterms:created>
  <dcterms:modified xsi:type="dcterms:W3CDTF">2023-02-09T15:44:32Z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