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48104C-5B95-4E54-8626-9E4CF57FD759}" v="89" dt="2022-12-16T15:35:21.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D48104C-5B95-4E54-8626-9E4CF57FD759}"/>
    <pc:docChg chg="modSld">
      <pc:chgData name="Miller, Scott A - Buffalo, NY" userId="S::scott.a.miller3@usps.gov::cf64db98-5706-411e-803e-c2ed37421912" providerId="AD" clId="Web-{ED48104C-5B95-4E54-8626-9E4CF57FD759}" dt="2022-12-16T15:35:21.214" v="83" actId="20577"/>
      <pc:docMkLst>
        <pc:docMk/>
      </pc:docMkLst>
      <pc:sldChg chg="modSp">
        <pc:chgData name="Miller, Scott A - Buffalo, NY" userId="S::scott.a.miller3@usps.gov::cf64db98-5706-411e-803e-c2ed37421912" providerId="AD" clId="Web-{ED48104C-5B95-4E54-8626-9E4CF57FD759}" dt="2022-12-16T15:33:29.290" v="15" actId="20577"/>
        <pc:sldMkLst>
          <pc:docMk/>
          <pc:sldMk cId="3497351106" sldId="256"/>
        </pc:sldMkLst>
        <pc:spChg chg="mod">
          <ac:chgData name="Miller, Scott A - Buffalo, NY" userId="S::scott.a.miller3@usps.gov::cf64db98-5706-411e-803e-c2ed37421912" providerId="AD" clId="Web-{ED48104C-5B95-4E54-8626-9E4CF57FD759}" dt="2022-12-16T15:33:29.290" v="15"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D48104C-5B95-4E54-8626-9E4CF57FD759}" dt="2022-12-16T15:34:17.557" v="61" actId="20577"/>
        <pc:sldMkLst>
          <pc:docMk/>
          <pc:sldMk cId="3125533672" sldId="257"/>
        </pc:sldMkLst>
        <pc:spChg chg="mod">
          <ac:chgData name="Miller, Scott A - Buffalo, NY" userId="S::scott.a.miller3@usps.gov::cf64db98-5706-411e-803e-c2ed37421912" providerId="AD" clId="Web-{ED48104C-5B95-4E54-8626-9E4CF57FD759}" dt="2022-12-16T15:34:15.416" v="60" actId="20577"/>
          <ac:spMkLst>
            <pc:docMk/>
            <pc:sldMk cId="3125533672" sldId="257"/>
            <ac:spMk id="2" creationId="{00000000-0000-0000-0000-000000000000}"/>
          </ac:spMkLst>
        </pc:spChg>
        <pc:spChg chg="mod">
          <ac:chgData name="Miller, Scott A - Buffalo, NY" userId="S::scott.a.miller3@usps.gov::cf64db98-5706-411e-803e-c2ed37421912" providerId="AD" clId="Web-{ED48104C-5B95-4E54-8626-9E4CF57FD759}" dt="2022-12-16T15:34:17.557" v="61"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ED48104C-5B95-4E54-8626-9E4CF57FD759}" dt="2022-12-16T15:35:21.214" v="83" actId="20577"/>
        <pc:sldMkLst>
          <pc:docMk/>
          <pc:sldMk cId="332399375" sldId="258"/>
        </pc:sldMkLst>
        <pc:spChg chg="mod">
          <ac:chgData name="Miller, Scott A - Buffalo, NY" userId="S::scott.a.miller3@usps.gov::cf64db98-5706-411e-803e-c2ed37421912" providerId="AD" clId="Web-{ED48104C-5B95-4E54-8626-9E4CF57FD759}" dt="2022-12-16T15:34:59.370" v="78" actId="20577"/>
          <ac:spMkLst>
            <pc:docMk/>
            <pc:sldMk cId="332399375" sldId="258"/>
            <ac:spMk id="2" creationId="{00000000-0000-0000-0000-000000000000}"/>
          </ac:spMkLst>
        </pc:spChg>
        <pc:spChg chg="mod">
          <ac:chgData name="Miller, Scott A - Buffalo, NY" userId="S::scott.a.miller3@usps.gov::cf64db98-5706-411e-803e-c2ed37421912" providerId="AD" clId="Web-{ED48104C-5B95-4E54-8626-9E4CF57FD759}" dt="2022-12-16T15:35:21.214" v="8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Employee Safety</a:t>
            </a: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Employee Safety</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Working safely is no accident.</a:t>
            </a:r>
          </a:p>
          <a:p>
            <a:pPr marL="0" indent="0">
              <a:buNone/>
            </a:pPr>
            <a:r>
              <a:rPr lang="en-US" sz="2400" dirty="0">
                <a:latin typeface="Arial"/>
                <a:cs typeface="Arial"/>
              </a:rPr>
              <a:t>All postal employees are responsible for making sure they don’t endanger themselves or others. Everyone must comply with all standards, rules, regulations and orders issued under the Occupational Safety and Health Act (OSHA). Safe employees are more productive and have fewer absences from work.</a:t>
            </a:r>
            <a:endParaRPr lang="en-US" dirty="0">
              <a:latin typeface="Arial"/>
              <a:cs typeface="Arial"/>
            </a:endParaRPr>
          </a:p>
          <a:p>
            <a:pPr marL="0" indent="0">
              <a:buNone/>
            </a:pPr>
            <a:r>
              <a:rPr lang="en-US" sz="2400" dirty="0">
                <a:latin typeface="Arial" panose="020B0604020202020204" pitchFamily="34" charset="0"/>
                <a:cs typeface="Arial" panose="020B0604020202020204" pitchFamily="34" charset="0"/>
              </a:rPr>
              <a:t>For more information, review Handbook EL-814, Postal Employee’s Guide to Safety, on the </a:t>
            </a:r>
            <a:r>
              <a:rPr lang="en-US" sz="2400" dirty="0" err="1">
                <a:latin typeface="Arial" panose="020B0604020202020204" pitchFamily="34" charset="0"/>
                <a:cs typeface="Arial" panose="020B0604020202020204" pitchFamily="34" charset="0"/>
              </a:rPr>
              <a:t>PolicyNet</a:t>
            </a:r>
            <a:r>
              <a:rPr lang="en-US" sz="2400" dirty="0">
                <a:latin typeface="Arial" panose="020B0604020202020204" pitchFamily="34" charset="0"/>
                <a:cs typeface="Arial" panose="020B0604020202020204" pitchFamily="34" charset="0"/>
              </a:rPr>
              <a:t> link on the Blue intranet.</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Employee Safety</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3665E0-F07E-43D8-9890-7573AF4481D9}">
  <ds:schemaRefs>
    <ds:schemaRef ds:uri="http://schemas.microsoft.com/sharepoint/v3/contenttype/forms"/>
  </ds:schemaRefs>
</ds:datastoreItem>
</file>

<file path=customXml/itemProps2.xml><?xml version="1.0" encoding="utf-8"?>
<ds:datastoreItem xmlns:ds="http://schemas.openxmlformats.org/officeDocument/2006/customXml" ds:itemID="{FA1FD1CD-A71B-4378-BB84-E6061DA2ABDB}">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C58D794E-0217-445A-BA87-EFCEBF51B7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1474</TotalTime>
  <Words>101</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Employee Safety  </vt:lpstr>
      <vt:lpstr>Employee Safety</vt:lpstr>
      <vt:lpstr>Employee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45</cp:revision>
  <cp:lastPrinted>2016-03-28T13:50:09Z</cp:lastPrinted>
  <dcterms:created xsi:type="dcterms:W3CDTF">2014-08-01T15:55:50Z</dcterms:created>
  <dcterms:modified xsi:type="dcterms:W3CDTF">2022-12-16T15:35:23Z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