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DD450-CDAE-4D1B-B96B-EB21C2B9EC2E}" v="43" dt="2022-12-16T15:39:45.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28DD450-CDAE-4D1B-B96B-EB21C2B9EC2E}"/>
    <pc:docChg chg="modSld">
      <pc:chgData name="Miller, Scott A - Buffalo, NY" userId="S::scott.a.miller3@usps.gov::cf64db98-5706-411e-803e-c2ed37421912" providerId="AD" clId="Web-{128DD450-CDAE-4D1B-B96B-EB21C2B9EC2E}" dt="2022-12-16T15:39:45.464" v="38" actId="20577"/>
      <pc:docMkLst>
        <pc:docMk/>
      </pc:docMkLst>
      <pc:sldChg chg="modSp">
        <pc:chgData name="Miller, Scott A - Buffalo, NY" userId="S::scott.a.miller3@usps.gov::cf64db98-5706-411e-803e-c2ed37421912" providerId="AD" clId="Web-{128DD450-CDAE-4D1B-B96B-EB21C2B9EC2E}" dt="2022-12-16T15:38:06.839" v="11" actId="20577"/>
        <pc:sldMkLst>
          <pc:docMk/>
          <pc:sldMk cId="3497351106" sldId="256"/>
        </pc:sldMkLst>
        <pc:spChg chg="mod">
          <ac:chgData name="Miller, Scott A - Buffalo, NY" userId="S::scott.a.miller3@usps.gov::cf64db98-5706-411e-803e-c2ed37421912" providerId="AD" clId="Web-{128DD450-CDAE-4D1B-B96B-EB21C2B9EC2E}" dt="2022-12-16T15:38:06.839" v="1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28DD450-CDAE-4D1B-B96B-EB21C2B9EC2E}" dt="2022-12-16T15:38:41.792" v="28" actId="1076"/>
        <pc:sldMkLst>
          <pc:docMk/>
          <pc:sldMk cId="3125533672" sldId="257"/>
        </pc:sldMkLst>
        <pc:spChg chg="mod">
          <ac:chgData name="Miller, Scott A - Buffalo, NY" userId="S::scott.a.miller3@usps.gov::cf64db98-5706-411e-803e-c2ed37421912" providerId="AD" clId="Web-{128DD450-CDAE-4D1B-B96B-EB21C2B9EC2E}" dt="2022-12-16T15:38:34.651" v="27" actId="20577"/>
          <ac:spMkLst>
            <pc:docMk/>
            <pc:sldMk cId="3125533672" sldId="257"/>
            <ac:spMk id="2" creationId="{00000000-0000-0000-0000-000000000000}"/>
          </ac:spMkLst>
        </pc:spChg>
        <pc:spChg chg="mod">
          <ac:chgData name="Miller, Scott A - Buffalo, NY" userId="S::scott.a.miller3@usps.gov::cf64db98-5706-411e-803e-c2ed37421912" providerId="AD" clId="Web-{128DD450-CDAE-4D1B-B96B-EB21C2B9EC2E}" dt="2022-12-16T15:38:41.792" v="28" actId="1076"/>
          <ac:spMkLst>
            <pc:docMk/>
            <pc:sldMk cId="3125533672" sldId="257"/>
            <ac:spMk id="3" creationId="{00000000-0000-0000-0000-000000000000}"/>
          </ac:spMkLst>
        </pc:spChg>
      </pc:sldChg>
      <pc:sldChg chg="modSp">
        <pc:chgData name="Miller, Scott A - Buffalo, NY" userId="S::scott.a.miller3@usps.gov::cf64db98-5706-411e-803e-c2ed37421912" providerId="AD" clId="Web-{128DD450-CDAE-4D1B-B96B-EB21C2B9EC2E}" dt="2022-12-16T15:39:45.464" v="38" actId="20577"/>
        <pc:sldMkLst>
          <pc:docMk/>
          <pc:sldMk cId="332399375" sldId="258"/>
        </pc:sldMkLst>
        <pc:spChg chg="mod">
          <ac:chgData name="Miller, Scott A - Buffalo, NY" userId="S::scott.a.miller3@usps.gov::cf64db98-5706-411e-803e-c2ed37421912" providerId="AD" clId="Web-{128DD450-CDAE-4D1B-B96B-EB21C2B9EC2E}" dt="2022-12-16T15:39:33.355" v="34" actId="20577"/>
          <ac:spMkLst>
            <pc:docMk/>
            <pc:sldMk cId="332399375" sldId="258"/>
            <ac:spMk id="2" creationId="{00000000-0000-0000-0000-000000000000}"/>
          </ac:spMkLst>
        </pc:spChg>
        <pc:spChg chg="mod">
          <ac:chgData name="Miller, Scott A - Buffalo, NY" userId="S::scott.a.miller3@usps.gov::cf64db98-5706-411e-803e-c2ed37421912" providerId="AD" clId="Web-{128DD450-CDAE-4D1B-B96B-EB21C2B9EC2E}" dt="2022-12-16T15:39:45.464" v="3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Rush Hour Driving</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Rush Hour Driving</a:t>
            </a:r>
          </a:p>
        </p:txBody>
      </p:sp>
      <p:sp>
        <p:nvSpPr>
          <p:cNvPr id="3" name="Content Placeholder 2"/>
          <p:cNvSpPr>
            <a:spLocks noGrp="1"/>
          </p:cNvSpPr>
          <p:nvPr>
            <p:ph idx="1"/>
          </p:nvPr>
        </p:nvSpPr>
        <p:spPr>
          <a:xfrm>
            <a:off x="904545" y="1214069"/>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300" dirty="0">
                <a:latin typeface="Arial"/>
                <a:cs typeface="Arial"/>
              </a:rPr>
              <a:t>Chill.</a:t>
            </a:r>
          </a:p>
          <a:p>
            <a:pPr marL="0" indent="0">
              <a:lnSpc>
                <a:spcPct val="120000"/>
              </a:lnSpc>
              <a:spcBef>
                <a:spcPts val="0"/>
              </a:spcBef>
              <a:spcAft>
                <a:spcPts val="0"/>
              </a:spcAft>
              <a:buNone/>
            </a:pPr>
            <a:r>
              <a:rPr lang="en-US" sz="2300" dirty="0">
                <a:latin typeface="Arial"/>
                <a:cs typeface="Arial"/>
              </a:rPr>
              <a:t>Evening rush hour is one of the most dangerous times to drive. Roadways are crowded. Drivers want to get home after work. In winter, darkness compounds an already stressful situation. What can you do? Don't be an impatient driver — slow down. Stay in your lane and beware of drivers who don't. Even though the route may be familiar, don't drive on autopilot — stay alert. If you're in an unfamiliar area, consult a map before you leave and memorize your route. Don't use your phone or do anything that takes your mind off the road.</a:t>
            </a:r>
            <a:endParaRPr lang="en-US">
              <a:latin typeface="Arial"/>
              <a:cs typeface="Arial"/>
            </a:endParaRP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Rush Hour Driving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r>
              <a:rPr lang="en-US" sz="2300" dirty="0">
                <a:latin typeface="Arial" panose="020B0604020202020204" pitchFamily="34" charset="0"/>
                <a:cs typeface="Arial" panose="020B0604020202020204" pitchFamily="34" charset="0"/>
              </a:rPr>
              <a:t>If you take extra care when driving during rush hour, chances are you’ll make it home for dinner.</a:t>
            </a: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133134-EEBC-4249-992B-65841390429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4DB67893-EFC6-4FA8-820E-1128D4A5820D}">
  <ds:schemaRefs>
    <ds:schemaRef ds:uri="http://schemas.microsoft.com/sharepoint/v3/contenttype/forms"/>
  </ds:schemaRefs>
</ds:datastoreItem>
</file>

<file path=customXml/itemProps3.xml><?xml version="1.0" encoding="utf-8"?>
<ds:datastoreItem xmlns:ds="http://schemas.openxmlformats.org/officeDocument/2006/customXml" ds:itemID="{78CB379B-7B0F-446C-952B-D70412D2EF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1358</TotalTime>
  <Words>111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Rush Hour Driving</vt:lpstr>
      <vt:lpstr>Rush Hour Driving</vt:lpstr>
      <vt:lpstr>Rush Hour Driving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31</cp:revision>
  <cp:lastPrinted>2016-03-28T13:50:09Z</cp:lastPrinted>
  <dcterms:created xsi:type="dcterms:W3CDTF">2014-08-01T15:55:50Z</dcterms:created>
  <dcterms:modified xsi:type="dcterms:W3CDTF">2022-12-16T15:39:50Z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