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001484-3BDA-4DD2-B9C9-710F7E76B07E}" v="8" dt="2022-12-05T15:53:38.7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1001484-3BDA-4DD2-B9C9-710F7E76B07E}"/>
    <pc:docChg chg="modSld">
      <pc:chgData name="Miller, Scott A - Buffalo, NY" userId="S::scott.a.miller3@usps.gov::cf64db98-5706-411e-803e-c2ed37421912" providerId="AD" clId="Web-{F1001484-3BDA-4DD2-B9C9-710F7E76B07E}" dt="2022-12-05T15:53:36.151" v="5" actId="20577"/>
      <pc:docMkLst>
        <pc:docMk/>
      </pc:docMkLst>
      <pc:sldChg chg="modSp">
        <pc:chgData name="Miller, Scott A - Buffalo, NY" userId="S::scott.a.miller3@usps.gov::cf64db98-5706-411e-803e-c2ed37421912" providerId="AD" clId="Web-{F1001484-3BDA-4DD2-B9C9-710F7E76B07E}" dt="2022-12-05T15:53:11.400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1001484-3BDA-4DD2-B9C9-710F7E76B07E}" dt="2022-12-05T15:53:11.400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1001484-3BDA-4DD2-B9C9-710F7E76B07E}" dt="2022-12-05T15:53:33.370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1001484-3BDA-4DD2-B9C9-710F7E76B07E}" dt="2022-12-05T15:53:33.370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1001484-3BDA-4DD2-B9C9-710F7E76B07E}" dt="2022-12-05T15:53:36.151" v="5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1001484-3BDA-4DD2-B9C9-710F7E76B07E}" dt="2022-12-05T15:53:36.151" v="5" actId="20577"/>
          <ac:spMkLst>
            <pc:docMk/>
            <pc:sldMk cId="332399375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Cyclist Awareness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Cyclist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Beware the door zone.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you’re parked at the curb and open your car door without first checking your mirrors, you risk “dooring” a passing cyclist. The bike rider could crash into the door or get knocked into traffic. Whenever you’re parked, check your mirrors to see if a bike is approaching before you open your door.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Cyclist Awareness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88B5DA-E4AD-4700-834A-48D88A29FEB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DBF4B4EB-A192-41E5-86F6-893ED49248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3BF0B-7BFD-461B-A119-06B72D2B02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</TotalTime>
  <Words>69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Cyclist Awareness           </vt:lpstr>
      <vt:lpstr>Cyclist Awareness</vt:lpstr>
      <vt:lpstr>Cyclist Awareness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35</cp:revision>
  <cp:lastPrinted>2016-03-28T13:50:09Z</cp:lastPrinted>
  <dcterms:created xsi:type="dcterms:W3CDTF">2014-08-01T15:55:50Z</dcterms:created>
  <dcterms:modified xsi:type="dcterms:W3CDTF">2022-12-05T15:53:42Z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