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6F6BE7-A099-48D9-93B5-D891CC983F81}" v="13" dt="2023-01-12T19:30:41.800"/>
    <p1510:client id="{1E5D9294-4A62-4825-A587-17E28D3A9995}" v="4" dt="2023-01-17T15:08:21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146F6BE7-A099-48D9-93B5-D891CC983F81}"/>
    <pc:docChg chg="modSld">
      <pc:chgData name="Miller, Scott A - Buffalo, NY" userId="S::scott.a.miller3@usps.gov::cf64db98-5706-411e-803e-c2ed37421912" providerId="AD" clId="Web-{146F6BE7-A099-48D9-93B5-D891CC983F81}" dt="2023-01-12T19:30:39.504" v="10" actId="20577"/>
      <pc:docMkLst>
        <pc:docMk/>
      </pc:docMkLst>
      <pc:sldChg chg="modSp">
        <pc:chgData name="Miller, Scott A - Buffalo, NY" userId="S::scott.a.miller3@usps.gov::cf64db98-5706-411e-803e-c2ed37421912" providerId="AD" clId="Web-{146F6BE7-A099-48D9-93B5-D891CC983F81}" dt="2023-01-12T19:29:36.128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146F6BE7-A099-48D9-93B5-D891CC983F81}" dt="2023-01-12T19:29:36.128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146F6BE7-A099-48D9-93B5-D891CC983F81}" dt="2023-01-12T19:30:17.597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146F6BE7-A099-48D9-93B5-D891CC983F81}" dt="2023-01-12T19:30:17.597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146F6BE7-A099-48D9-93B5-D891CC983F81}" dt="2023-01-12T19:30:39.504" v="10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146F6BE7-A099-48D9-93B5-D891CC983F81}" dt="2023-01-12T19:30:32.941" v="7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146F6BE7-A099-48D9-93B5-D891CC983F81}" dt="2023-01-12T19:30:39.504" v="1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1E5D9294-4A62-4825-A587-17E28D3A9995}"/>
    <pc:docChg chg="modSld">
      <pc:chgData name="Miller, Scott A - Buffalo, NY" userId="S::scott.a.miller3@usps.gov::cf64db98-5706-411e-803e-c2ed37421912" providerId="AD" clId="Web-{1E5D9294-4A62-4825-A587-17E28D3A9995}" dt="2023-01-17T15:08:20.391" v="2" actId="20577"/>
      <pc:docMkLst>
        <pc:docMk/>
      </pc:docMkLst>
      <pc:sldChg chg="modSp">
        <pc:chgData name="Miller, Scott A - Buffalo, NY" userId="S::scott.a.miller3@usps.gov::cf64db98-5706-411e-803e-c2ed37421912" providerId="AD" clId="Web-{1E5D9294-4A62-4825-A587-17E28D3A9995}" dt="2023-01-17T15:08:20.391" v="2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1E5D9294-4A62-4825-A587-17E28D3A9995}" dt="2023-01-17T15:08:20.391" v="2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Lobby Safety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Lobby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Falling for great service?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Provide safe lobbies for your customers. Make sure display racks, stands and other lobby furniture are anchored or designed to prevent toppling. Safety glass is a must for display racks, stands and cases — plate glass isn’t permitted. Warn customers of the hazards of allowing children sit on counters. Keep wet floor areas roped off with "wet floor" signs or high-visibility safety barricades until the floors are dry.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Lobby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Maintaining a clean, safe lobby sends a message to customers that safety is a top priority at USPS.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5747B1-B0BE-462E-900A-634486E524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061EAE-5901-435F-8B30-0FA87323837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9EDD9744-7D42-47A0-81D6-813F628B42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86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Lobby Safety          </vt:lpstr>
      <vt:lpstr>Lobby Safety</vt:lpstr>
      <vt:lpstr>Lobby Safety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41</cp:revision>
  <cp:lastPrinted>2016-03-28T13:50:09Z</cp:lastPrinted>
  <dcterms:created xsi:type="dcterms:W3CDTF">2014-08-01T15:55:50Z</dcterms:created>
  <dcterms:modified xsi:type="dcterms:W3CDTF">2023-01-17T15:08:27Z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