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D7E20-19AD-4B66-B2C7-881DD82B2F48}" v="101" dt="2022-12-05T16:03:42.202"/>
    <p1510:client id="{F1E2E559-4149-4471-A97B-6B59104D15C5}" v="4" dt="2023-02-02T19:22:39.0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2ECD7E20-19AD-4B66-B2C7-881DD82B2F48}"/>
    <pc:docChg chg="modSld">
      <pc:chgData name="Miller, Scott A - Buffalo, NY" userId="S::scott.a.miller3@usps.gov::cf64db98-5706-411e-803e-c2ed37421912" providerId="AD" clId="Web-{2ECD7E20-19AD-4B66-B2C7-881DD82B2F48}" dt="2022-12-05T16:03:36.542" v="96" actId="20577"/>
      <pc:docMkLst>
        <pc:docMk/>
      </pc:docMkLst>
      <pc:sldChg chg="modSp">
        <pc:chgData name="Miller, Scott A - Buffalo, NY" userId="S::scott.a.miller3@usps.gov::cf64db98-5706-411e-803e-c2ed37421912" providerId="AD" clId="Web-{2ECD7E20-19AD-4B66-B2C7-881DD82B2F48}" dt="2022-12-05T16:02:08.306" v="25" actId="20577"/>
        <pc:sldMkLst>
          <pc:docMk/>
          <pc:sldMk cId="3497351106" sldId="256"/>
        </pc:sldMkLst>
        <pc:spChg chg="mod">
          <ac:chgData name="Miller, Scott A - Buffalo, NY" userId="S::scott.a.miller3@usps.gov::cf64db98-5706-411e-803e-c2ed37421912" providerId="AD" clId="Web-{2ECD7E20-19AD-4B66-B2C7-881DD82B2F48}" dt="2022-12-05T16:02:08.306" v="25"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2ECD7E20-19AD-4B66-B2C7-881DD82B2F48}" dt="2022-12-05T16:02:56.073" v="67" actId="20577"/>
        <pc:sldMkLst>
          <pc:docMk/>
          <pc:sldMk cId="3125533672" sldId="257"/>
        </pc:sldMkLst>
        <pc:spChg chg="mod">
          <ac:chgData name="Miller, Scott A - Buffalo, NY" userId="S::scott.a.miller3@usps.gov::cf64db98-5706-411e-803e-c2ed37421912" providerId="AD" clId="Web-{2ECD7E20-19AD-4B66-B2C7-881DD82B2F48}" dt="2022-12-05T16:02:25.025" v="45" actId="20577"/>
          <ac:spMkLst>
            <pc:docMk/>
            <pc:sldMk cId="3125533672" sldId="257"/>
            <ac:spMk id="2" creationId="{00000000-0000-0000-0000-000000000000}"/>
          </ac:spMkLst>
        </pc:spChg>
        <pc:spChg chg="mod">
          <ac:chgData name="Miller, Scott A - Buffalo, NY" userId="S::scott.a.miller3@usps.gov::cf64db98-5706-411e-803e-c2ed37421912" providerId="AD" clId="Web-{2ECD7E20-19AD-4B66-B2C7-881DD82B2F48}" dt="2022-12-05T16:02:56.073" v="67"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2ECD7E20-19AD-4B66-B2C7-881DD82B2F48}" dt="2022-12-05T16:03:36.542" v="96" actId="20577"/>
        <pc:sldMkLst>
          <pc:docMk/>
          <pc:sldMk cId="332399375" sldId="258"/>
        </pc:sldMkLst>
        <pc:spChg chg="mod">
          <ac:chgData name="Miller, Scott A - Buffalo, NY" userId="S::scott.a.miller3@usps.gov::cf64db98-5706-411e-803e-c2ed37421912" providerId="AD" clId="Web-{2ECD7E20-19AD-4B66-B2C7-881DD82B2F48}" dt="2022-12-05T16:03:36.542" v="96" actId="20577"/>
          <ac:spMkLst>
            <pc:docMk/>
            <pc:sldMk cId="332399375" sldId="258"/>
            <ac:spMk id="2" creationId="{00000000-0000-0000-0000-000000000000}"/>
          </ac:spMkLst>
        </pc:spChg>
      </pc:sldChg>
    </pc:docChg>
  </pc:docChgLst>
  <pc:docChgLst>
    <pc:chgData name="Miller, Scott A - Buffalo, NY" userId="S::scott.a.miller3@usps.gov::cf64db98-5706-411e-803e-c2ed37421912" providerId="AD" clId="Web-{F1E2E559-4149-4471-A97B-6B59104D15C5}"/>
    <pc:docChg chg="modSld">
      <pc:chgData name="Miller, Scott A - Buffalo, NY" userId="S::scott.a.miller3@usps.gov::cf64db98-5706-411e-803e-c2ed37421912" providerId="AD" clId="Web-{F1E2E559-4149-4471-A97B-6B59104D15C5}" dt="2023-02-02T19:22:39.088" v="4" actId="20577"/>
      <pc:docMkLst>
        <pc:docMk/>
      </pc:docMkLst>
      <pc:sldChg chg="modSp">
        <pc:chgData name="Miller, Scott A - Buffalo, NY" userId="S::scott.a.miller3@usps.gov::cf64db98-5706-411e-803e-c2ed37421912" providerId="AD" clId="Web-{F1E2E559-4149-4471-A97B-6B59104D15C5}" dt="2023-02-02T19:22:39.088" v="4" actId="20577"/>
        <pc:sldMkLst>
          <pc:docMk/>
          <pc:sldMk cId="3125533672" sldId="257"/>
        </pc:sldMkLst>
        <pc:spChg chg="mod">
          <ac:chgData name="Miller, Scott A - Buffalo, NY" userId="S::scott.a.miller3@usps.gov::cf64db98-5706-411e-803e-c2ed37421912" providerId="AD" clId="Web-{F1E2E559-4149-4471-A97B-6B59104D15C5}" dt="2023-02-02T19:22:39.088" v="4" actId="20577"/>
          <ac:spMkLst>
            <pc:docMk/>
            <pc:sldMk cId="3125533672"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a:latin typeface="Arial" panose="020B0604020202020204" pitchFamily="34" charset="0"/>
                <a:cs typeface="Arial" panose="020B0604020202020204" pitchFamily="34" charset="0"/>
              </a:rPr>
            </a:br>
            <a:r>
              <a:rPr lang="en-US" sz="4400"/>
              <a:t>Emergency Response</a:t>
            </a:r>
            <a:br>
              <a:rPr lang="en-US" sz="4400"/>
            </a:br>
            <a:br>
              <a:rPr lang="en-US" sz="4400"/>
            </a:br>
            <a:br>
              <a:rPr lang="en-US" sz="4400"/>
            </a:br>
            <a:br>
              <a:rPr lang="en-US" sz="4400"/>
            </a:br>
            <a:br>
              <a:rPr lang="en-US" sz="4400"/>
            </a:br>
            <a:br>
              <a:rPr lang="en-US" sz="4400"/>
            </a:br>
            <a:br>
              <a:rPr lang="en-US" sz="4400"/>
            </a:br>
            <a:br>
              <a:rPr lang="en-US" sz="4400"/>
            </a:br>
            <a:br>
              <a:rPr lang="en-US" sz="4400"/>
            </a:br>
            <a:endParaRPr lang="en-US" sz="4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a:t>Emergency Response</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a:cs typeface="Arial"/>
              </a:rPr>
              <a:t>Somebody call 911.</a:t>
            </a:r>
          </a:p>
          <a:p>
            <a:pPr marL="0" indent="0">
              <a:lnSpc>
                <a:spcPct val="120000"/>
              </a:lnSpc>
              <a:spcBef>
                <a:spcPts val="0"/>
              </a:spcBef>
              <a:spcAft>
                <a:spcPts val="0"/>
              </a:spcAft>
              <a:buNone/>
            </a:pPr>
            <a:r>
              <a:rPr lang="en-US" sz="2400" dirty="0">
                <a:latin typeface="Arial"/>
                <a:cs typeface="Arial"/>
              </a:rPr>
              <a:t>All facilities must have a way for employees to call local emergency services. If telephones have calling area restrictions, make sure procedures are in place to allow a call to the local 911 dispatcher, such as a programmed speed-dial system. If there is no 911 service, make sure the phone numbers of the local police department, fire department, hospital and ambulance or first aid service are posted and provided to all employees.</a:t>
            </a:r>
            <a:endParaRPr lang="en-US" dirty="0">
              <a:latin typeface="Arial"/>
              <a:cs typeface="Arial"/>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a:t>Emergency Response</a:t>
            </a:r>
          </a:p>
        </p:txBody>
      </p:sp>
      <p:sp>
        <p:nvSpPr>
          <p:cNvPr id="3" name="Content Placeholder 2"/>
          <p:cNvSpPr>
            <a:spLocks noGrp="1"/>
          </p:cNvSpPr>
          <p:nvPr>
            <p:ph idx="1"/>
          </p:nvPr>
        </p:nvSpPr>
        <p:spPr>
          <a:xfrm>
            <a:off x="885295" y="1058779"/>
            <a:ext cx="7420353" cy="4437245"/>
          </a:xfrm>
        </p:spPr>
        <p:txBody>
          <a:bodyPr>
            <a:normAutofit/>
          </a:bodyPr>
          <a:lstStyle/>
          <a:p>
            <a:pPr marL="0" indent="0">
              <a:lnSpc>
                <a:spcPct val="120000"/>
              </a:lnSpc>
              <a:spcBef>
                <a:spcPts val="0"/>
              </a:spcBef>
              <a:spcAft>
                <a:spcPts val="0"/>
              </a:spcAft>
              <a:buNone/>
            </a:pPr>
            <a:endParaRPr lang="en-US" sz="22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2200">
                <a:latin typeface="Arial" panose="020B0604020202020204" pitchFamily="34" charset="0"/>
                <a:cs typeface="Arial" panose="020B0604020202020204" pitchFamily="34" charset="0"/>
              </a:rPr>
            </a:br>
            <a:r>
              <a:rPr lang="en-US" sz="2400">
                <a:latin typeface="Arial" panose="020B0604020202020204" pitchFamily="34" charset="0"/>
                <a:cs typeface="Arial" panose="020B0604020202020204" pitchFamily="34" charset="0"/>
              </a:rPr>
              <a:t>Call 911 to request service from police, fire or emergency medical services in emergencies.</a:t>
            </a:r>
          </a:p>
          <a:p>
            <a:pPr marL="0" indent="0">
              <a:lnSpc>
                <a:spcPct val="120000"/>
              </a:lnSpc>
              <a:spcBef>
                <a:spcPts val="0"/>
              </a:spcBef>
              <a:spcAft>
                <a:spcPts val="0"/>
              </a:spcAft>
              <a:buNone/>
            </a:pPr>
            <a:endParaRPr lang="en-US" sz="22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2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a:latin typeface="Arial" panose="020B0604020202020204" pitchFamily="34" charset="0"/>
                <a:cs typeface="Arial" panose="020B0604020202020204" pitchFamily="34" charset="0"/>
              </a:rPr>
              <a:t>For additional information or guidance, contact your safety office.</a:t>
            </a:r>
          </a:p>
          <a:p>
            <a:pPr marL="0" indent="0">
              <a:lnSpc>
                <a:spcPct val="120000"/>
              </a:lnSpc>
              <a:spcBef>
                <a:spcPts val="0"/>
              </a:spcBef>
              <a:spcAft>
                <a:spcPts val="0"/>
              </a:spcAft>
              <a:buNone/>
            </a:pPr>
            <a:endParaRPr lang="en-US"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4E1B6E-85BF-4B27-BD96-33576307E02B}">
  <ds:schemaRefs>
    <ds:schemaRef ds:uri="57d24744-6575-40bb-88d4-0a3cd153c139"/>
    <ds:schemaRef ds:uri="dc2526d9-1c0b-45ed-b3d4-9d2ceccde7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889740B-5DFD-4CD1-92DD-80850643FED0}">
  <ds:schemaRefs>
    <ds:schemaRef ds:uri="57d24744-6575-40bb-88d4-0a3cd153c139"/>
    <ds:schemaRef ds:uri="dc2526d9-1c0b-45ed-b3d4-9d2ceccde7b4"/>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6979272F-67BD-462F-8BC3-C4656D4CE9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3</Slides>
  <Notes>0</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Emergency Response         </vt:lpstr>
      <vt:lpstr>Emergency Response</vt:lpstr>
      <vt:lpstr>Emergency Response</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revision>4</cp:revision>
  <cp:lastPrinted>2016-03-28T13:50:09Z</cp:lastPrinted>
  <dcterms:created xsi:type="dcterms:W3CDTF">2014-08-01T15:55:50Z</dcterms:created>
  <dcterms:modified xsi:type="dcterms:W3CDTF">2023-02-02T19:22:39Z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