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Emergency Action Plans</a:t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Emergency Action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There has to be a plan.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Each facility with 10 or more employees must develop an emergency action plan that includes: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Emergency escape routes.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Procedures for emergency evacuation team members who contact fire and EMS and remain in the building to assist with the evacuation.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Procedures to account for all employees after evacuation.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means of reporting a fire or other emergencies.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Names and titles of individuals who can be contacted for further information.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Types of evacuation to be used.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Employee training.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Review the plan carefully with your employees and post it.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Emergency Action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additional information or guidance, contact your safety office.</a:t>
            </a: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B7FC419-7ED8-4B52-98C1-D87996416218}"/>
</file>

<file path=customXml/itemProps2.xml><?xml version="1.0" encoding="utf-8"?>
<ds:datastoreItem xmlns:ds="http://schemas.openxmlformats.org/officeDocument/2006/customXml" ds:itemID="{4A3607B2-6A56-4631-9336-CCA558F7534C}"/>
</file>

<file path=customXml/itemProps3.xml><?xml version="1.0" encoding="utf-8"?>
<ds:datastoreItem xmlns:ds="http://schemas.openxmlformats.org/officeDocument/2006/customXml" ds:itemID="{6E527048-5AA5-4472-8207-5BBA1816179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108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Emergency Action Plans     </vt:lpstr>
      <vt:lpstr>Emergency Action Plans</vt:lpstr>
      <vt:lpstr>Emergency Action Plans</vt:lpstr>
    </vt:vector>
  </TitlesOfParts>
  <Company>USPS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26</cp:revision>
  <cp:lastPrinted>2016-03-28T13:50:09Z</cp:lastPrinted>
  <dcterms:created xsi:type="dcterms:W3CDTF">2014-08-01T15:55:50Z</dcterms:created>
  <dcterms:modified xsi:type="dcterms:W3CDTF">2016-06-23T21:09:42Z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</Properties>
</file>