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40D2C7-3DEB-4C9F-9047-39E55B30EC03}" v="9" dt="2023-01-12T19:22:57.374"/>
    <p1510:client id="{A528194B-7D14-4B1C-BAC1-9963DF4341EC}" v="2" dt="2023-01-17T15:07:49.7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6A40D2C7-3DEB-4C9F-9047-39E55B30EC03}"/>
    <pc:docChg chg="modSld">
      <pc:chgData name="Miller, Scott A - Buffalo, NY" userId="S::scott.a.miller3@usps.gov::cf64db98-5706-411e-803e-c2ed37421912" providerId="AD" clId="Web-{6A40D2C7-3DEB-4C9F-9047-39E55B30EC03}" dt="2023-01-12T19:22:57.374" v="7" actId="20577"/>
      <pc:docMkLst>
        <pc:docMk/>
      </pc:docMkLst>
      <pc:sldChg chg="modSp">
        <pc:chgData name="Miller, Scott A - Buffalo, NY" userId="S::scott.a.miller3@usps.gov::cf64db98-5706-411e-803e-c2ed37421912" providerId="AD" clId="Web-{6A40D2C7-3DEB-4C9F-9047-39E55B30EC03}" dt="2023-01-12T19:22:04.185" v="1" actId="20577"/>
        <pc:sldMkLst>
          <pc:docMk/>
          <pc:sldMk cId="3497351106" sldId="256"/>
        </pc:sldMkLst>
        <pc:spChg chg="mod">
          <ac:chgData name="Miller, Scott A - Buffalo, NY" userId="S::scott.a.miller3@usps.gov::cf64db98-5706-411e-803e-c2ed37421912" providerId="AD" clId="Web-{6A40D2C7-3DEB-4C9F-9047-39E55B30EC03}" dt="2023-01-12T19:22:04.185"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6A40D2C7-3DEB-4C9F-9047-39E55B30EC03}" dt="2023-01-12T19:22:33.623" v="4" actId="20577"/>
        <pc:sldMkLst>
          <pc:docMk/>
          <pc:sldMk cId="3125533672" sldId="257"/>
        </pc:sldMkLst>
        <pc:spChg chg="mod">
          <ac:chgData name="Miller, Scott A - Buffalo, NY" userId="S::scott.a.miller3@usps.gov::cf64db98-5706-411e-803e-c2ed37421912" providerId="AD" clId="Web-{6A40D2C7-3DEB-4C9F-9047-39E55B30EC03}" dt="2023-01-12T19:22:33.623" v="4"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6A40D2C7-3DEB-4C9F-9047-39E55B30EC03}" dt="2023-01-12T19:22:57.374" v="7" actId="20577"/>
        <pc:sldMkLst>
          <pc:docMk/>
          <pc:sldMk cId="3506896791" sldId="259"/>
        </pc:sldMkLst>
        <pc:spChg chg="mod">
          <ac:chgData name="Miller, Scott A - Buffalo, NY" userId="S::scott.a.miller3@usps.gov::cf64db98-5706-411e-803e-c2ed37421912" providerId="AD" clId="Web-{6A40D2C7-3DEB-4C9F-9047-39E55B30EC03}" dt="2023-01-12T19:22:57.374" v="7" actId="20577"/>
          <ac:spMkLst>
            <pc:docMk/>
            <pc:sldMk cId="3506896791" sldId="259"/>
            <ac:spMk id="4" creationId="{00000000-0000-0000-0000-000000000000}"/>
          </ac:spMkLst>
        </pc:spChg>
      </pc:sldChg>
    </pc:docChg>
  </pc:docChgLst>
  <pc:docChgLst>
    <pc:chgData name="Miller, Scott A - Buffalo, NY" userId="S::scott.a.miller3@usps.gov::cf64db98-5706-411e-803e-c2ed37421912" providerId="AD" clId="Web-{A528194B-7D14-4B1C-BAC1-9963DF4341EC}"/>
    <pc:docChg chg="modSld">
      <pc:chgData name="Miller, Scott A - Buffalo, NY" userId="S::scott.a.miller3@usps.gov::cf64db98-5706-411e-803e-c2ed37421912" providerId="AD" clId="Web-{A528194B-7D14-4B1C-BAC1-9963DF4341EC}" dt="2023-01-17T15:07:49.735" v="1" actId="20577"/>
      <pc:docMkLst>
        <pc:docMk/>
      </pc:docMkLst>
      <pc:sldChg chg="modSp">
        <pc:chgData name="Miller, Scott A - Buffalo, NY" userId="S::scott.a.miller3@usps.gov::cf64db98-5706-411e-803e-c2ed37421912" providerId="AD" clId="Web-{A528194B-7D14-4B1C-BAC1-9963DF4341EC}" dt="2023-01-17T15:07:49.735" v="1" actId="20577"/>
        <pc:sldMkLst>
          <pc:docMk/>
          <pc:sldMk cId="3506896791" sldId="259"/>
        </pc:sldMkLst>
        <pc:spChg chg="mod">
          <ac:chgData name="Miller, Scott A - Buffalo, NY" userId="S::scott.a.miller3@usps.gov::cf64db98-5706-411e-803e-c2ed37421912" providerId="AD" clId="Web-{A528194B-7D14-4B1C-BAC1-9963DF4341EC}" dt="2023-01-17T15:07:49.735" v="1"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Asbestos Survey</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Asbestos Survey</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Survey it for safety.</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Before starting any work that will impact building materials, make sure you know whether it contains asbestos. Check the environmental toolkit on the Blue intranet for your facility’s asbestos survey. If there’s no survey available, contact your district safety office for assistance.</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Asbestos Survey</a:t>
            </a:r>
            <a:endParaRPr lang="en-US" sz="4000" dirty="0"/>
          </a:p>
        </p:txBody>
      </p:sp>
      <p:sp>
        <p:nvSpPr>
          <p:cNvPr id="5" name="Content Placeholder 2"/>
          <p:cNvSpPr>
            <a:spLocks noGrp="1"/>
          </p:cNvSpPr>
          <p:nvPr>
            <p:ph idx="1"/>
          </p:nvPr>
        </p:nvSpPr>
        <p:spPr>
          <a:xfrm>
            <a:off x="885295" y="1058779"/>
            <a:ext cx="7420353" cy="4658627"/>
          </a:xfrm>
        </p:spPr>
        <p:txBody>
          <a:bodyPr vert="horz" lIns="91440" tIns="45720" rIns="91440" bIns="45720" rtlCol="0" anchor="t">
            <a:normAutofit fontScale="92500" lnSpcReduction="100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Reviewing your facility asbestos survey and knowing the locations of asbestos-containing building materials and presumed asbestos-containing materials allows you to take actions to protect your employees from health problems caused by inhaling asbestos dust. </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369E31-61BA-48B2-815E-4BEEEE12ACD6}">
  <ds:schemaRefs>
    <ds:schemaRef ds:uri="http://schemas.microsoft.com/sharepoint/v3/contenttype/forms"/>
  </ds:schemaRefs>
</ds:datastoreItem>
</file>

<file path=customXml/itemProps2.xml><?xml version="1.0" encoding="utf-8"?>
<ds:datastoreItem xmlns:ds="http://schemas.openxmlformats.org/officeDocument/2006/customXml" ds:itemID="{8C40F093-7A12-40B3-81E0-179F588298C3}">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3.xml><?xml version="1.0" encoding="utf-8"?>
<ds:datastoreItem xmlns:ds="http://schemas.openxmlformats.org/officeDocument/2006/customXml" ds:itemID="{F097CB75-B6C1-4E71-94E6-C9A3D48F6D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306</TotalTime>
  <Words>107</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Asbestos Survey</vt:lpstr>
      <vt:lpstr>Asbestos Survey</vt:lpstr>
      <vt:lpstr>Asbestos Survey</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63</cp:revision>
  <cp:lastPrinted>2016-03-28T13:50:09Z</cp:lastPrinted>
  <dcterms:created xsi:type="dcterms:W3CDTF">2014-08-01T15:55:50Z</dcterms:created>
  <dcterms:modified xsi:type="dcterms:W3CDTF">2023-01-17T15:07:57Z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