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B99720-3BE8-4B3A-BF6C-0B3514411F2B}" v="11" dt="2022-12-05T16:08:48.4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D5B99720-3BE8-4B3A-BF6C-0B3514411F2B}"/>
    <pc:docChg chg="modSld">
      <pc:chgData name="Miller, Scott A - Buffalo, NY" userId="S::scott.a.miller3@usps.gov::cf64db98-5706-411e-803e-c2ed37421912" providerId="AD" clId="Web-{D5B99720-3BE8-4B3A-BF6C-0B3514411F2B}" dt="2022-12-05T16:08:43.608" v="8" actId="20577"/>
      <pc:docMkLst>
        <pc:docMk/>
      </pc:docMkLst>
      <pc:sldChg chg="modSp">
        <pc:chgData name="Miller, Scott A - Buffalo, NY" userId="S::scott.a.miller3@usps.gov::cf64db98-5706-411e-803e-c2ed37421912" providerId="AD" clId="Web-{D5B99720-3BE8-4B3A-BF6C-0B3514411F2B}" dt="2022-12-05T16:07:49.795" v="0" actId="20577"/>
        <pc:sldMkLst>
          <pc:docMk/>
          <pc:sldMk cId="3497351106" sldId="256"/>
        </pc:sldMkLst>
        <pc:spChg chg="mod">
          <ac:chgData name="Miller, Scott A - Buffalo, NY" userId="S::scott.a.miller3@usps.gov::cf64db98-5706-411e-803e-c2ed37421912" providerId="AD" clId="Web-{D5B99720-3BE8-4B3A-BF6C-0B3514411F2B}" dt="2022-12-05T16:07:49.795"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D5B99720-3BE8-4B3A-BF6C-0B3514411F2B}" dt="2022-12-05T16:08:24.154" v="2" actId="20577"/>
        <pc:sldMkLst>
          <pc:docMk/>
          <pc:sldMk cId="3125533672" sldId="257"/>
        </pc:sldMkLst>
        <pc:spChg chg="mod">
          <ac:chgData name="Miller, Scott A - Buffalo, NY" userId="S::scott.a.miller3@usps.gov::cf64db98-5706-411e-803e-c2ed37421912" providerId="AD" clId="Web-{D5B99720-3BE8-4B3A-BF6C-0B3514411F2B}" dt="2022-12-05T16:08:24.154"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D5B99720-3BE8-4B3A-BF6C-0B3514411F2B}" dt="2022-12-05T16:08:43.608" v="8" actId="20577"/>
        <pc:sldMkLst>
          <pc:docMk/>
          <pc:sldMk cId="3506896791" sldId="259"/>
        </pc:sldMkLst>
        <pc:spChg chg="mod">
          <ac:chgData name="Miller, Scott A - Buffalo, NY" userId="S::scott.a.miller3@usps.gov::cf64db98-5706-411e-803e-c2ed37421912" providerId="AD" clId="Web-{D5B99720-3BE8-4B3A-BF6C-0B3514411F2B}" dt="2022-12-05T16:08:39.545" v="5" actId="20577"/>
          <ac:spMkLst>
            <pc:docMk/>
            <pc:sldMk cId="3506896791" sldId="259"/>
            <ac:spMk id="4" creationId="{00000000-0000-0000-0000-000000000000}"/>
          </ac:spMkLst>
        </pc:spChg>
        <pc:spChg chg="mod">
          <ac:chgData name="Miller, Scott A - Buffalo, NY" userId="S::scott.a.miller3@usps.gov::cf64db98-5706-411e-803e-c2ed37421912" providerId="AD" clId="Web-{D5B99720-3BE8-4B3A-BF6C-0B3514411F2B}" dt="2022-12-05T16:08:43.608" v="8"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Hazard Assessments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Hazard Assessments</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Seeking all hazards.</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Postal facilities should perform hazard assessments to identify safety and health hazards and determine whether OSHA personal protective equipment standards apply to the workplace. Conduct a walk-through survey. Review records such as accident logs, material safety data sheets and OSHA logs. Evaluate the effectiveness of existing job safety analyses. Get input from supervisors and affected employees. Review work tasks, equipment and facilities.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Hazard Assessments</a:t>
            </a:r>
            <a:endParaRPr lang="en-US" sz="4000" dirty="0"/>
          </a:p>
        </p:txBody>
      </p:sp>
      <p:sp>
        <p:nvSpPr>
          <p:cNvPr id="5" name="Content Placeholder 2"/>
          <p:cNvSpPr>
            <a:spLocks noGrp="1"/>
          </p:cNvSpPr>
          <p:nvPr>
            <p:ph idx="1"/>
          </p:nvPr>
        </p:nvSpPr>
        <p:spPr>
          <a:xfrm>
            <a:off x="885295" y="1058779"/>
            <a:ext cx="7420353" cy="4562375"/>
          </a:xfrm>
        </p:spPr>
        <p:txBody>
          <a:bodyPr vert="horz" lIns="91440" tIns="45720" rIns="91440" bIns="45720" rtlCol="0" anchor="t">
            <a:normAutofit lnSpcReduction="1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Hazard reassessments must be performed annually or as necessary, such as when new processes or equipment are introduced or when changes to existing protective equipment practices may be warranted.</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E66F37-30F6-4F8C-AEBC-C1960E475077}">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CFF5A645-3411-48B1-9DDC-507B9BBCE45A}">
  <ds:schemaRefs>
    <ds:schemaRef ds:uri="http://schemas.microsoft.com/sharepoint/v3/contenttype/forms"/>
  </ds:schemaRefs>
</ds:datastoreItem>
</file>

<file path=customXml/itemProps3.xml><?xml version="1.0" encoding="utf-8"?>
<ds:datastoreItem xmlns:ds="http://schemas.openxmlformats.org/officeDocument/2006/customXml" ds:itemID="{07C04296-B401-4A3D-AE34-429A18EEE5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293</TotalTime>
  <Words>125</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Hazard Assessments</vt:lpstr>
      <vt:lpstr>Hazard Assessments</vt:lpstr>
      <vt:lpstr>Hazard Assessments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58</cp:revision>
  <cp:lastPrinted>2016-03-28T13:50:09Z</cp:lastPrinted>
  <dcterms:created xsi:type="dcterms:W3CDTF">2014-08-01T15:55:50Z</dcterms:created>
  <dcterms:modified xsi:type="dcterms:W3CDTF">2022-12-05T16:08:54Z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