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C1AFAD-8C3F-41DF-983C-A99FC49D09AF}" v="13" dt="2022-12-05T15:39:08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66C1AFAD-8C3F-41DF-983C-A99FC49D09AF}"/>
    <pc:docChg chg="modSld">
      <pc:chgData name="Miller, Scott A - Buffalo, NY" userId="S::scott.a.miller3@usps.gov::cf64db98-5706-411e-803e-c2ed37421912" providerId="AD" clId="Web-{66C1AFAD-8C3F-41DF-983C-A99FC49D09AF}" dt="2022-12-05T15:39:08.925" v="11" actId="20577"/>
      <pc:docMkLst>
        <pc:docMk/>
      </pc:docMkLst>
      <pc:sldChg chg="modSp">
        <pc:chgData name="Miller, Scott A - Buffalo, NY" userId="S::scott.a.miller3@usps.gov::cf64db98-5706-411e-803e-c2ed37421912" providerId="AD" clId="Web-{66C1AFAD-8C3F-41DF-983C-A99FC49D09AF}" dt="2022-12-05T15:37:58.924" v="4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66C1AFAD-8C3F-41DF-983C-A99FC49D09AF}" dt="2022-12-05T15:37:58.924" v="4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6C1AFAD-8C3F-41DF-983C-A99FC49D09AF}" dt="2022-12-05T15:35:13.891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66C1AFAD-8C3F-41DF-983C-A99FC49D09AF}" dt="2022-12-05T15:35:13.891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6C1AFAD-8C3F-41DF-983C-A99FC49D09AF}" dt="2022-12-05T15:39:08.925" v="11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66C1AFAD-8C3F-41DF-983C-A99FC49D09AF}" dt="2022-12-05T15:38:19.299" v="7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66C1AFAD-8C3F-41DF-983C-A99FC49D09AF}" dt="2022-12-05T15:39:08.925" v="11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Hazardous Chemicals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Hazardous Chemicals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Understand the danger, by degree.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Signal words on product labels help identify and compare the hazard potential of chemicals. 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printed on a red background and identifies a high degree of hazard.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printed on an orange background and identifies a moderate degree of hazard.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CAUTION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is printed on a yellow background and identifies a reduced hazard.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Hazardous Chemicals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USPS ensures employees get information on hazardous chemicals used in their work areas and that the information is communicated in a way they understand.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C93967-3696-4881-8EF2-A04809F8C5F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9923CF93-6408-48C1-9B13-5972C56C73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47645-BF29-463E-8D25-BB1249FE35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110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Hazardous Chemicals</vt:lpstr>
      <vt:lpstr>Hazardous Chemicals</vt:lpstr>
      <vt:lpstr>Hazardous Chemicals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55</cp:revision>
  <cp:lastPrinted>2016-03-28T13:50:09Z</cp:lastPrinted>
  <dcterms:created xsi:type="dcterms:W3CDTF">2014-08-01T15:55:50Z</dcterms:created>
  <dcterms:modified xsi:type="dcterms:W3CDTF">2022-12-05T15:39:08Z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