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BC73E-1D85-455E-BD1E-E1F5702FC5CC}" v="18" dt="2022-12-05T15:12:11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2BBC73E-1D85-455E-BD1E-E1F5702FC5CC}"/>
    <pc:docChg chg="modSld">
      <pc:chgData name="Miller, Scott A - Buffalo, NY" userId="S::scott.a.miller3@usps.gov::cf64db98-5706-411e-803e-c2ed37421912" providerId="AD" clId="Web-{12BBC73E-1D85-455E-BD1E-E1F5702FC5CC}" dt="2022-12-05T15:12:11.926" v="16" actId="20577"/>
      <pc:docMkLst>
        <pc:docMk/>
      </pc:docMkLst>
      <pc:sldChg chg="modSp">
        <pc:chgData name="Miller, Scott A - Buffalo, NY" userId="S::scott.a.miller3@usps.gov::cf64db98-5706-411e-803e-c2ed37421912" providerId="AD" clId="Web-{12BBC73E-1D85-455E-BD1E-E1F5702FC5CC}" dt="2022-12-05T15:11:25.035" v="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12BBC73E-1D85-455E-BD1E-E1F5702FC5CC}" dt="2022-12-05T15:11:25.035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2BBC73E-1D85-455E-BD1E-E1F5702FC5CC}" dt="2022-12-05T15:11:53.020" v="7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12BBC73E-1D85-455E-BD1E-E1F5702FC5CC}" dt="2022-12-05T15:11:53.020" v="7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2BBC73E-1D85-455E-BD1E-E1F5702FC5CC}" dt="2022-12-05T15:12:11.926" v="16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12BBC73E-1D85-455E-BD1E-E1F5702FC5CC}" dt="2022-12-05T15:12:05.739" v="12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12BBC73E-1D85-455E-BD1E-E1F5702FC5CC}" dt="2022-12-05T15:12:11.926" v="16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Labor-Management Committees 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Labor-Management Committees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Safety is a joint effort at USPS.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Refer to Handbook EL-809, Guidelines for Area/ Local Joint Labor-Management Safety and Health Committees, for guidance and information. Joint labor-management safety and health committees must be established and function in accordance with collective-bargaining agreements.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Labor-Management Committees 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Employee involvement in safety results in a safer, more productive Postal Service.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D7391D-7755-423B-B9D0-51FF9E315B5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92049710-60D8-452E-9178-E14CCE6518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50EAFA-3D92-4267-AD83-8AF019AF2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81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Labor-Management Committees </vt:lpstr>
      <vt:lpstr>Labor-Management Committees </vt:lpstr>
      <vt:lpstr>Labor-Management Committees 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52</cp:revision>
  <cp:lastPrinted>2016-03-28T13:50:09Z</cp:lastPrinted>
  <dcterms:created xsi:type="dcterms:W3CDTF">2014-08-01T15:55:50Z</dcterms:created>
  <dcterms:modified xsi:type="dcterms:W3CDTF">2022-12-05T15:12:13Z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