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9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8B4BAE-6988-462F-A8A6-B33231E6FCBC}" v="11" dt="2022-12-05T15:06:24.6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468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F78B4BAE-6988-462F-A8A6-B33231E6FCBC}"/>
    <pc:docChg chg="modSld">
      <pc:chgData name="Miller, Scott A - Buffalo, NY" userId="S::scott.a.miller3@usps.gov::cf64db98-5706-411e-803e-c2ed37421912" providerId="AD" clId="Web-{F78B4BAE-6988-462F-A8A6-B33231E6FCBC}" dt="2022-12-05T15:06:24.615" v="9" actId="20577"/>
      <pc:docMkLst>
        <pc:docMk/>
      </pc:docMkLst>
      <pc:sldChg chg="modSp">
        <pc:chgData name="Miller, Scott A - Buffalo, NY" userId="S::scott.a.miller3@usps.gov::cf64db98-5706-411e-803e-c2ed37421912" providerId="AD" clId="Web-{F78B4BAE-6988-462F-A8A6-B33231E6FCBC}" dt="2022-12-05T15:05:10.661" v="0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F78B4BAE-6988-462F-A8A6-B33231E6FCBC}" dt="2022-12-05T15:05:10.661" v="0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F78B4BAE-6988-462F-A8A6-B33231E6FCBC}" dt="2022-12-05T15:05:38.927" v="2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F78B4BAE-6988-462F-A8A6-B33231E6FCBC}" dt="2022-12-05T15:05:38.927" v="2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F78B4BAE-6988-462F-A8A6-B33231E6FCBC}" dt="2022-12-05T15:06:24.615" v="9" actId="20577"/>
        <pc:sldMkLst>
          <pc:docMk/>
          <pc:sldMk cId="3506896791" sldId="259"/>
        </pc:sldMkLst>
        <pc:spChg chg="mod">
          <ac:chgData name="Miller, Scott A - Buffalo, NY" userId="S::scott.a.miller3@usps.gov::cf64db98-5706-411e-803e-c2ed37421912" providerId="AD" clId="Web-{F78B4BAE-6988-462F-A8A6-B33231E6FCBC}" dt="2022-12-05T15:05:52.381" v="5" actId="20577"/>
          <ac:spMkLst>
            <pc:docMk/>
            <pc:sldMk cId="3506896791" sldId="259"/>
            <ac:spMk id="4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F78B4BAE-6988-462F-A8A6-B33231E6FCBC}" dt="2022-12-05T15:06:24.615" v="9" actId="20577"/>
          <ac:spMkLst>
            <pc:docMk/>
            <pc:sldMk cId="3506896791" sldId="259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/>
                <a:cs typeface="Arial"/>
              </a:rPr>
              <a:t>Dock Safety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  <a:cs typeface="Arial"/>
              </a:rPr>
              <a:t>Dock Safety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Be your own personal safety net.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Take precautions to prevent falls from loading docks. Walk, don’t run. Don’t fool around or push someone, even as a joke. Stay away from loading dock edges. Don’t jump onto or off a loading dock.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  <a:cs typeface="Arial"/>
              </a:rPr>
              <a:t>Dock Safety</a:t>
            </a:r>
            <a:endParaRPr lang="en-US" sz="4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5623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Arial"/>
                <a:cs typeface="Arial"/>
              </a:rPr>
              <a:t>Working safely helps prevent injury and lost work days.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/>
                <a:cs typeface="Arial"/>
              </a:rPr>
              <a:t>For additional information or guidance, contact your safety office.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896791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1B2216-F5AE-44B0-9B0A-731823A3547D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customXml/itemProps2.xml><?xml version="1.0" encoding="utf-8"?>
<ds:datastoreItem xmlns:ds="http://schemas.openxmlformats.org/officeDocument/2006/customXml" ds:itemID="{76B51C34-93A9-4C51-B76F-E620076887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6D3581-DB78-4CDA-8440-5B39827211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</TotalTime>
  <Words>79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YSBM_Template</vt:lpstr>
      <vt:lpstr> Dock Safety</vt:lpstr>
      <vt:lpstr>Dock Safety</vt:lpstr>
      <vt:lpstr>Dock Safety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Lee, Lora - Washington, DC - Contractor</cp:lastModifiedBy>
  <cp:revision>47</cp:revision>
  <cp:lastPrinted>2016-03-28T13:50:09Z</cp:lastPrinted>
  <dcterms:created xsi:type="dcterms:W3CDTF">2014-08-01T15:55:50Z</dcterms:created>
  <dcterms:modified xsi:type="dcterms:W3CDTF">2022-12-05T15:06:24Z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