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BE8E66-5449-4632-963B-D56735962418}" v="4" dt="2022-12-02T19:36:05.645"/>
    <p1510:client id="{CE5C2F27-2FFB-4F7F-B716-2344ED422858}" v="7" dt="2022-12-02T19:55:53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B5BE8E66-5449-4632-963B-D56735962418}"/>
    <pc:docChg chg="modSld">
      <pc:chgData name="Miller, Scott A - Buffalo, NY" userId="S::scott.a.miller3@usps.gov::cf64db98-5706-411e-803e-c2ed37421912" providerId="AD" clId="Web-{B5BE8E66-5449-4632-963B-D56735962418}" dt="2022-12-02T19:36:05.645" v="2" actId="20577"/>
      <pc:docMkLst>
        <pc:docMk/>
      </pc:docMkLst>
      <pc:sldChg chg="modSp">
        <pc:chgData name="Miller, Scott A - Buffalo, NY" userId="S::scott.a.miller3@usps.gov::cf64db98-5706-411e-803e-c2ed37421912" providerId="AD" clId="Web-{B5BE8E66-5449-4632-963B-D56735962418}" dt="2022-12-02T19:36:01.770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B5BE8E66-5449-4632-963B-D56735962418}" dt="2022-12-02T19:36:01.770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BE8E66-5449-4632-963B-D56735962418}" dt="2022-12-02T19:36:05.645" v="2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B5BE8E66-5449-4632-963B-D56735962418}" dt="2022-12-02T19:36:05.645" v="2" actId="20577"/>
          <ac:spMkLst>
            <pc:docMk/>
            <pc:sldMk cId="3125533672" sldId="257"/>
            <ac:spMk id="2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CE5C2F27-2FFB-4F7F-B716-2344ED422858}"/>
    <pc:docChg chg="modSld">
      <pc:chgData name="Miller, Scott A - Buffalo, NY" userId="S::scott.a.miller3@usps.gov::cf64db98-5706-411e-803e-c2ed37421912" providerId="AD" clId="Web-{CE5C2F27-2FFB-4F7F-B716-2344ED422858}" dt="2022-12-02T19:55:52.395" v="5" actId="20577"/>
      <pc:docMkLst>
        <pc:docMk/>
      </pc:docMkLst>
      <pc:sldChg chg="modSp">
        <pc:chgData name="Miller, Scott A - Buffalo, NY" userId="S::scott.a.miller3@usps.gov::cf64db98-5706-411e-803e-c2ed37421912" providerId="AD" clId="Web-{CE5C2F27-2FFB-4F7F-B716-2344ED422858}" dt="2022-12-02T19:55:52.395" v="5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CE5C2F27-2FFB-4F7F-B716-2344ED422858}" dt="2022-12-02T19:55:43.864" v="1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CE5C2F27-2FFB-4F7F-B716-2344ED422858}" dt="2022-12-02T19:55:52.395" v="5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Vehicle Safety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>
                <a:latin typeface="Arial"/>
                <a:cs typeface="Arial"/>
              </a:rPr>
              <a:t>Vehicle Safety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Don’t get tripped up.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Getting in and out of vehicles has its “do” list. Wear shoes with good support — not sandals or high heels — and not bare feet. Exit and enter facing the vehicle. Slow down and use extra caution in bad weather. Get a firm grip on rails or handles. Look for obstacles on the ground before exiting.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Vehicle Safety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Following these tips will help prevent a fall that could result in injury and lost work days.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C205A3-5312-4112-8A5E-9E7B91A71D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85EDFF-E8F5-4EEB-AAAD-D7F2E68F40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8CA250CC-3A03-4D54-B3FB-5B7D06218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108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Vehicle Safety</vt:lpstr>
      <vt:lpstr>Vehicle Safety</vt:lpstr>
      <vt:lpstr>Vehicle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Lee, Lora - Washington, DC - Contractor</cp:lastModifiedBy>
  <cp:revision>42</cp:revision>
  <cp:lastPrinted>2016-03-28T13:50:09Z</cp:lastPrinted>
  <dcterms:created xsi:type="dcterms:W3CDTF">2014-08-01T15:55:50Z</dcterms:created>
  <dcterms:modified xsi:type="dcterms:W3CDTF">2022-12-02T19:55:55Z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