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2D8D3-AB77-4BED-A7BC-92159D5BF87D}" v="11" dt="2022-12-05T15:57:16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6412D8D3-AB77-4BED-A7BC-92159D5BF87D}"/>
    <pc:docChg chg="modSld">
      <pc:chgData name="Miller, Scott A - Buffalo, NY" userId="S::scott.a.miller3@usps.gov::cf64db98-5706-411e-803e-c2ed37421912" providerId="AD" clId="Web-{6412D8D3-AB77-4BED-A7BC-92159D5BF87D}" dt="2022-12-05T15:57:16.483" v="9" actId="20577"/>
      <pc:docMkLst>
        <pc:docMk/>
      </pc:docMkLst>
      <pc:sldChg chg="modSp">
        <pc:chgData name="Miller, Scott A - Buffalo, NY" userId="S::scott.a.miller3@usps.gov::cf64db98-5706-411e-803e-c2ed37421912" providerId="AD" clId="Web-{6412D8D3-AB77-4BED-A7BC-92159D5BF87D}" dt="2022-12-05T15:55:55.153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6412D8D3-AB77-4BED-A7BC-92159D5BF87D}" dt="2022-12-05T15:55:55.153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412D8D3-AB77-4BED-A7BC-92159D5BF87D}" dt="2022-12-05T15:56:13.310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6412D8D3-AB77-4BED-A7BC-92159D5BF87D}" dt="2022-12-05T15:56:13.310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6412D8D3-AB77-4BED-A7BC-92159D5BF87D}" dt="2022-12-05T15:57:16.483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6412D8D3-AB77-4BED-A7BC-92159D5BF87D}" dt="2022-12-05T15:56:44.217" v="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6412D8D3-AB77-4BED-A7BC-92159D5BF87D}" dt="2022-12-05T15:57:16.483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Street Supervision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Street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How’s my driving?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Supervisors conduct driving observations to identify and correct unsafe actions that could cause accidents. PS Form 4584, Observation of Driving Practices, is used to improve employee performance at the wheel.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often are observations conducted?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Street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Non-career: once per quarter.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latin typeface="Arial"/>
                <a:cs typeface="Arial"/>
              </a:rPr>
              <a:t>Probationary (0-3 months): 30, 60, 80 day evaluations.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4-23 months postal experience: once per quarter.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More than two years postal experience: twice per year.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Driver observations provide an opportunity for supervisors to give recognition for safe driving practices and identify unsafe practices in need of improvement.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F70752-E36B-4983-A07A-2D64A81D636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EC4A2D63-C59F-4B39-8783-7C7C63D64B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937626-DAE9-4886-BF18-7A269B452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126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Street Supervision</vt:lpstr>
      <vt:lpstr>Street Supervision</vt:lpstr>
      <vt:lpstr>Street Supervision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39</cp:revision>
  <cp:lastPrinted>2016-03-28T13:50:09Z</cp:lastPrinted>
  <dcterms:created xsi:type="dcterms:W3CDTF">2014-08-01T15:55:50Z</dcterms:created>
  <dcterms:modified xsi:type="dcterms:W3CDTF">2022-12-05T15:57:16Z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