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9B3538-E892-4D3B-991A-77526CFDCA65}" v="9" dt="2023-01-12T19:06:31.107"/>
    <p1510:client id="{7E02D1A1-BF0E-481A-B9F8-E1D61D94EBA8}" v="5" dt="2023-01-17T15:06:29.6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359" autoAdjust="0"/>
  </p:normalViewPr>
  <p:slideViewPr>
    <p:cSldViewPr snapToGrid="0" snapToObjects="1">
      <p:cViewPr>
        <p:scale>
          <a:sx n="99" d="100"/>
          <a:sy n="99" d="100"/>
        </p:scale>
        <p:origin x="-108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3D9B3538-E892-4D3B-991A-77526CFDCA65}"/>
    <pc:docChg chg="modSld">
      <pc:chgData name="Miller, Scott A - Buffalo, NY" userId="S::scott.a.miller3@usps.gov::cf64db98-5706-411e-803e-c2ed37421912" providerId="AD" clId="Web-{3D9B3538-E892-4D3B-991A-77526CFDCA65}" dt="2023-01-12T19:06:31.107" v="7" actId="20577"/>
      <pc:docMkLst>
        <pc:docMk/>
      </pc:docMkLst>
      <pc:sldChg chg="modSp">
        <pc:chgData name="Miller, Scott A - Buffalo, NY" userId="S::scott.a.miller3@usps.gov::cf64db98-5706-411e-803e-c2ed37421912" providerId="AD" clId="Web-{3D9B3538-E892-4D3B-991A-77526CFDCA65}" dt="2023-01-12T19:05:55.982" v="1" actId="20577"/>
        <pc:sldMkLst>
          <pc:docMk/>
          <pc:sldMk cId="3497351106" sldId="256"/>
        </pc:sldMkLst>
        <pc:spChg chg="mod">
          <ac:chgData name="Miller, Scott A - Buffalo, NY" userId="S::scott.a.miller3@usps.gov::cf64db98-5706-411e-803e-c2ed37421912" providerId="AD" clId="Web-{3D9B3538-E892-4D3B-991A-77526CFDCA65}" dt="2023-01-12T19:05:55.982" v="1"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3D9B3538-E892-4D3B-991A-77526CFDCA65}" dt="2023-01-12T19:06:15.420" v="4" actId="20577"/>
        <pc:sldMkLst>
          <pc:docMk/>
          <pc:sldMk cId="3125533672" sldId="257"/>
        </pc:sldMkLst>
        <pc:spChg chg="mod">
          <ac:chgData name="Miller, Scott A - Buffalo, NY" userId="S::scott.a.miller3@usps.gov::cf64db98-5706-411e-803e-c2ed37421912" providerId="AD" clId="Web-{3D9B3538-E892-4D3B-991A-77526CFDCA65}" dt="2023-01-12T19:06:15.420" v="4"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3D9B3538-E892-4D3B-991A-77526CFDCA65}" dt="2023-01-12T19:06:31.107" v="7" actId="20577"/>
        <pc:sldMkLst>
          <pc:docMk/>
          <pc:sldMk cId="332399375" sldId="258"/>
        </pc:sldMkLst>
        <pc:spChg chg="mod">
          <ac:chgData name="Miller, Scott A - Buffalo, NY" userId="S::scott.a.miller3@usps.gov::cf64db98-5706-411e-803e-c2ed37421912" providerId="AD" clId="Web-{3D9B3538-E892-4D3B-991A-77526CFDCA65}" dt="2023-01-12T19:06:31.107" v="7" actId="20577"/>
          <ac:spMkLst>
            <pc:docMk/>
            <pc:sldMk cId="332399375" sldId="258"/>
            <ac:spMk id="2" creationId="{00000000-0000-0000-0000-000000000000}"/>
          </ac:spMkLst>
        </pc:spChg>
      </pc:sldChg>
    </pc:docChg>
  </pc:docChgLst>
  <pc:docChgLst>
    <pc:chgData name="Miller, Scott A - Buffalo, NY" userId="S::scott.a.miller3@usps.gov::cf64db98-5706-411e-803e-c2ed37421912" providerId="AD" clId="Web-{7E02D1A1-BF0E-481A-B9F8-E1D61D94EBA8}"/>
    <pc:docChg chg="modSld">
      <pc:chgData name="Miller, Scott A - Buffalo, NY" userId="S::scott.a.miller3@usps.gov::cf64db98-5706-411e-803e-c2ed37421912" providerId="AD" clId="Web-{7E02D1A1-BF0E-481A-B9F8-E1D61D94EBA8}" dt="2023-01-17T15:06:28.253" v="3" actId="20577"/>
      <pc:docMkLst>
        <pc:docMk/>
      </pc:docMkLst>
      <pc:sldChg chg="modSp">
        <pc:chgData name="Miller, Scott A - Buffalo, NY" userId="S::scott.a.miller3@usps.gov::cf64db98-5706-411e-803e-c2ed37421912" providerId="AD" clId="Web-{7E02D1A1-BF0E-481A-B9F8-E1D61D94EBA8}" dt="2023-01-17T15:06:28.253" v="3" actId="20577"/>
        <pc:sldMkLst>
          <pc:docMk/>
          <pc:sldMk cId="332399375" sldId="258"/>
        </pc:sldMkLst>
        <pc:spChg chg="mod">
          <ac:chgData name="Miller, Scott A - Buffalo, NY" userId="S::scott.a.miller3@usps.gov::cf64db98-5706-411e-803e-c2ed37421912" providerId="AD" clId="Web-{7E02D1A1-BF0E-481A-B9F8-E1D61D94EBA8}" dt="2023-01-17T15:06:28.253" v="3"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a:cs typeface="Arial"/>
              </a:rPr>
              <a:t>Dog Repellent</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latin typeface="Arial"/>
                <a:cs typeface="Arial"/>
              </a:rPr>
              <a:t>Dog Repellent</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When “Stop!” doesn’t work, try Halt.</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Dog repellent is effective only if used properly. Use it only when you’re being attacked. Spray repellent into the dog’s eyes. Don’t let the spray get into your eyes or on your skin. Keep dog repellent attached to your uniform or satchel.</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latin typeface="Arial"/>
                <a:cs typeface="Arial"/>
              </a:rPr>
              <a:t>Dog Repellent</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fontScale="85000" lnSpcReduction="20000"/>
          </a:bodyPr>
          <a:lstStyle/>
          <a:p>
            <a:pPr marL="0" indent="0">
              <a:lnSpc>
                <a:spcPct val="120000"/>
              </a:lnSpc>
              <a:spcBef>
                <a:spcPts val="0"/>
              </a:spcBef>
              <a:spcAft>
                <a:spcPts val="0"/>
              </a:spcAft>
              <a:buNone/>
            </a:pPr>
            <a:endParaRPr lang="en-US" sz="4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800" dirty="0">
                <a:latin typeface="Arial" panose="020B0604020202020204" pitchFamily="34" charset="0"/>
                <a:cs typeface="Arial" panose="020B0604020202020204" pitchFamily="34" charset="0"/>
              </a:rPr>
              <a:t>You can’t always avoid dog attacks. A satchel and dog repellent are important tools for defending against attacks by dogs or other animals. Know how to use them.</a:t>
            </a:r>
          </a:p>
          <a:p>
            <a:pPr marL="0" indent="0">
              <a:lnSpc>
                <a:spcPct val="120000"/>
              </a:lnSpc>
              <a:spcBef>
                <a:spcPts val="0"/>
              </a:spcBef>
              <a:spcAft>
                <a:spcPts val="0"/>
              </a:spcAft>
              <a:buNone/>
            </a:pPr>
            <a:endParaRPr lang="en-US" sz="28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8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200" dirty="0">
                <a:latin typeface="Arial"/>
                <a:cs typeface="Arial"/>
              </a:rPr>
              <a:t>For additional information or guidance, contact your safety office.</a:t>
            </a: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332699-1087-4BB6-8331-B2F3744D9827}">
  <ds:schemaRefs>
    <ds:schemaRef ds:uri="http://schemas.microsoft.com/sharepoint/v3/contenttype/forms"/>
  </ds:schemaRefs>
</ds:datastoreItem>
</file>

<file path=customXml/itemProps2.xml><?xml version="1.0" encoding="utf-8"?>
<ds:datastoreItem xmlns:ds="http://schemas.openxmlformats.org/officeDocument/2006/customXml" ds:itemID="{AE3F7A2B-3EA1-4E79-9924-DD9F25935E96}">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3.xml><?xml version="1.0" encoding="utf-8"?>
<ds:datastoreItem xmlns:ds="http://schemas.openxmlformats.org/officeDocument/2006/customXml" ds:itemID="{8D954B64-ABC3-4C0E-A12F-05F4A7DEEC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301</TotalTime>
  <Words>108</Words>
  <Application>Microsoft Office PowerPoint</Application>
  <PresentationFormat>On-screen Show (4:3)</PresentationFormat>
  <Paragraphs>15</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Dog Repellent</vt:lpstr>
      <vt:lpstr>Dog Repellent</vt:lpstr>
      <vt:lpstr>Dog Repellent</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50</cp:revision>
  <cp:lastPrinted>2016-03-28T13:50:09Z</cp:lastPrinted>
  <dcterms:created xsi:type="dcterms:W3CDTF">2014-08-01T15:55:50Z</dcterms:created>
  <dcterms:modified xsi:type="dcterms:W3CDTF">2023-01-17T15:06:31Z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