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D267DB-D1AB-4303-AA09-F69C9877CC79}" v="8" dt="2022-12-02T20:16:08.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83D267DB-D1AB-4303-AA09-F69C9877CC79}"/>
    <pc:docChg chg="modSld">
      <pc:chgData name="Miller, Scott A - Buffalo, NY" userId="S::scott.a.miller3@usps.gov::cf64db98-5706-411e-803e-c2ed37421912" providerId="AD" clId="Web-{83D267DB-D1AB-4303-AA09-F69C9877CC79}" dt="2022-12-02T20:16:03.630" v="5" actId="20577"/>
      <pc:docMkLst>
        <pc:docMk/>
      </pc:docMkLst>
      <pc:sldChg chg="modSp">
        <pc:chgData name="Miller, Scott A - Buffalo, NY" userId="S::scott.a.miller3@usps.gov::cf64db98-5706-411e-803e-c2ed37421912" providerId="AD" clId="Web-{83D267DB-D1AB-4303-AA09-F69C9877CC79}" dt="2022-12-02T20:14:54.036" v="1" actId="20577"/>
        <pc:sldMkLst>
          <pc:docMk/>
          <pc:sldMk cId="3497351106" sldId="256"/>
        </pc:sldMkLst>
        <pc:spChg chg="mod">
          <ac:chgData name="Miller, Scott A - Buffalo, NY" userId="S::scott.a.miller3@usps.gov::cf64db98-5706-411e-803e-c2ed37421912" providerId="AD" clId="Web-{83D267DB-D1AB-4303-AA09-F69C9877CC79}" dt="2022-12-02T20:14:54.036"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83D267DB-D1AB-4303-AA09-F69C9877CC79}" dt="2022-12-02T20:16:00.287" v="3" actId="20577"/>
        <pc:sldMkLst>
          <pc:docMk/>
          <pc:sldMk cId="3125533672" sldId="257"/>
        </pc:sldMkLst>
        <pc:spChg chg="mod">
          <ac:chgData name="Miller, Scott A - Buffalo, NY" userId="S::scott.a.miller3@usps.gov::cf64db98-5706-411e-803e-c2ed37421912" providerId="AD" clId="Web-{83D267DB-D1AB-4303-AA09-F69C9877CC79}" dt="2022-12-02T20:16:00.287"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83D267DB-D1AB-4303-AA09-F69C9877CC79}" dt="2022-12-02T20:16:03.630" v="5" actId="20577"/>
        <pc:sldMkLst>
          <pc:docMk/>
          <pc:sldMk cId="332399375" sldId="258"/>
        </pc:sldMkLst>
        <pc:spChg chg="mod">
          <ac:chgData name="Miller, Scott A - Buffalo, NY" userId="S::scott.a.miller3@usps.gov::cf64db98-5706-411e-803e-c2ed37421912" providerId="AD" clId="Web-{83D267DB-D1AB-4303-AA09-F69C9877CC79}" dt="2022-12-02T20:16:03.630" v="5" actId="20577"/>
          <ac:spMkLst>
            <pc:docMk/>
            <pc:sldMk cId="332399375" sldId="25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8FF6F0-E49C-4638-A24D-D1D11FD0F776}" type="datetimeFigureOut">
              <a:rPr lang="en-US" smtClean="0"/>
              <a:t>12/2/2022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188A41-FFE7-4CAA-A41E-17BDDDEF50DE}" type="slidenum">
              <a:rPr lang="en-US" smtClean="0"/>
              <a:t>‹#›</a:t>
            </a:fld>
            <a:endParaRPr lang="en-US"/>
          </a:p>
        </p:txBody>
      </p:sp>
    </p:spTree>
    <p:extLst>
      <p:ext uri="{BB962C8B-B14F-4D97-AF65-F5344CB8AC3E}">
        <p14:creationId xmlns:p14="http://schemas.microsoft.com/office/powerpoint/2010/main" val="386506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88A41-FFE7-4CAA-A41E-17BDDDEF50DE}" type="slidenum">
              <a:rPr lang="en-US" smtClean="0"/>
              <a:t>2</a:t>
            </a:fld>
            <a:endParaRPr lang="en-US"/>
          </a:p>
        </p:txBody>
      </p:sp>
    </p:spTree>
    <p:extLst>
      <p:ext uri="{BB962C8B-B14F-4D97-AF65-F5344CB8AC3E}">
        <p14:creationId xmlns:p14="http://schemas.microsoft.com/office/powerpoint/2010/main" val="3024620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Safety Culture</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Safety Culture</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All for safety — and safety for all.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 safe workplace is the result of collaboration between management and employees. Management commitment provides motivation, safety resources and training. Employee involvement provides the means through which personnel develop and express their own commitment to safety and health by working together to create a safe environment.</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Safety Culture</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a:normAutofit fontScale="775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500" dirty="0">
                <a:latin typeface="Arial" panose="020B0604020202020204" pitchFamily="34" charset="0"/>
                <a:cs typeface="Arial" panose="020B0604020202020204" pitchFamily="34" charset="0"/>
              </a:rPr>
              <a:t>For additional information or guidance, contact </a:t>
            </a:r>
            <a:r>
              <a:rPr lang="en-US" sz="2500">
                <a:latin typeface="Arial" panose="020B0604020202020204" pitchFamily="34" charset="0"/>
                <a:cs typeface="Arial" panose="020B0604020202020204" pitchFamily="34" charset="0"/>
              </a:rPr>
              <a:t>your safety </a:t>
            </a:r>
            <a:r>
              <a:rPr lang="en-US" sz="2500" dirty="0">
                <a:latin typeface="Arial" panose="020B0604020202020204" pitchFamily="34" charset="0"/>
                <a:cs typeface="Arial" panose="020B0604020202020204" pitchFamily="34" charset="0"/>
              </a:rPr>
              <a:t>o</a:t>
            </a:r>
            <a:r>
              <a:rPr lang="en-US" sz="2500">
                <a:latin typeface="Arial" panose="020B0604020202020204" pitchFamily="34" charset="0"/>
                <a:cs typeface="Arial" panose="020B0604020202020204" pitchFamily="34" charset="0"/>
              </a:rPr>
              <a:t>ffice</a:t>
            </a:r>
            <a:r>
              <a:rPr lang="en-US" sz="25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FCD0EB0-A5D8-41CD-8F58-704CD0BACA82}">
  <ds:schemaRefs>
    <ds:schemaRef ds:uri="http://schemas.microsoft.com/sharepoint/v3/contenttype/forms"/>
  </ds:schemaRefs>
</ds:datastoreItem>
</file>

<file path=customXml/itemProps2.xml><?xml version="1.0" encoding="utf-8"?>
<ds:datastoreItem xmlns:ds="http://schemas.openxmlformats.org/officeDocument/2006/customXml" ds:itemID="{20D83ECD-59D3-4AC1-85FC-A7832A1411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488B26-2FEB-4120-B2B4-9F976703FC2C}">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404</TotalTime>
  <Words>80</Words>
  <Application>Microsoft Office PowerPoint</Application>
  <PresentationFormat>On-screen Show (4:3)</PresentationFormat>
  <Paragraphs>17</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Safety Culture</vt:lpstr>
      <vt:lpstr>Safety Culture</vt:lpstr>
      <vt:lpstr>Safety Culture</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54</cp:revision>
  <cp:lastPrinted>2016-03-28T13:50:09Z</cp:lastPrinted>
  <dcterms:created xsi:type="dcterms:W3CDTF">2014-08-01T15:55:50Z</dcterms:created>
  <dcterms:modified xsi:type="dcterms:W3CDTF">2022-12-02T20:16:10Z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