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8"/>
  </p:notes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8AD4AE-EAEA-40F8-96F8-3ECCBC4C0BBE}" v="17" dt="2023-01-12T18:57:30.794"/>
    <p1510:client id="{6BDE6882-2110-4DE9-97E9-0B63BCA77EA9}" v="3" dt="2023-01-17T15:05:43.0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10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308AD4AE-EAEA-40F8-96F8-3ECCBC4C0BBE}"/>
    <pc:docChg chg="modSld">
      <pc:chgData name="Miller, Scott A - Buffalo, NY" userId="S::scott.a.miller3@usps.gov::cf64db98-5706-411e-803e-c2ed37421912" providerId="AD" clId="Web-{308AD4AE-EAEA-40F8-96F8-3ECCBC4C0BBE}" dt="2023-01-12T18:57:30.794" v="15" actId="20577"/>
      <pc:docMkLst>
        <pc:docMk/>
      </pc:docMkLst>
      <pc:sldChg chg="modSp">
        <pc:chgData name="Miller, Scott A - Buffalo, NY" userId="S::scott.a.miller3@usps.gov::cf64db98-5706-411e-803e-c2ed37421912" providerId="AD" clId="Web-{308AD4AE-EAEA-40F8-96F8-3ECCBC4C0BBE}" dt="2023-01-12T18:52:39.446" v="1" actId="20577"/>
        <pc:sldMkLst>
          <pc:docMk/>
          <pc:sldMk cId="3497351106" sldId="256"/>
        </pc:sldMkLst>
        <pc:spChg chg="mod">
          <ac:chgData name="Miller, Scott A - Buffalo, NY" userId="S::scott.a.miller3@usps.gov::cf64db98-5706-411e-803e-c2ed37421912" providerId="AD" clId="Web-{308AD4AE-EAEA-40F8-96F8-3ECCBC4C0BBE}" dt="2023-01-12T18:52:39.446"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308AD4AE-EAEA-40F8-96F8-3ECCBC4C0BBE}" dt="2023-01-12T18:53:16.649" v="4" actId="20577"/>
        <pc:sldMkLst>
          <pc:docMk/>
          <pc:sldMk cId="3125533672" sldId="257"/>
        </pc:sldMkLst>
        <pc:spChg chg="mod">
          <ac:chgData name="Miller, Scott A - Buffalo, NY" userId="S::scott.a.miller3@usps.gov::cf64db98-5706-411e-803e-c2ed37421912" providerId="AD" clId="Web-{308AD4AE-EAEA-40F8-96F8-3ECCBC4C0BBE}" dt="2023-01-12T18:53:16.649" v="4"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308AD4AE-EAEA-40F8-96F8-3ECCBC4C0BBE}" dt="2023-01-12T18:57:30.794" v="15" actId="20577"/>
        <pc:sldMkLst>
          <pc:docMk/>
          <pc:sldMk cId="332399375" sldId="258"/>
        </pc:sldMkLst>
        <pc:spChg chg="mod">
          <ac:chgData name="Miller, Scott A - Buffalo, NY" userId="S::scott.a.miller3@usps.gov::cf64db98-5706-411e-803e-c2ed37421912" providerId="AD" clId="Web-{308AD4AE-EAEA-40F8-96F8-3ECCBC4C0BBE}" dt="2023-01-12T18:53:37.353" v="7" actId="20577"/>
          <ac:spMkLst>
            <pc:docMk/>
            <pc:sldMk cId="332399375" sldId="258"/>
            <ac:spMk id="2" creationId="{00000000-0000-0000-0000-000000000000}"/>
          </ac:spMkLst>
        </pc:spChg>
        <pc:spChg chg="mod">
          <ac:chgData name="Miller, Scott A - Buffalo, NY" userId="S::scott.a.miller3@usps.gov::cf64db98-5706-411e-803e-c2ed37421912" providerId="AD" clId="Web-{308AD4AE-EAEA-40F8-96F8-3ECCBC4C0BBE}" dt="2023-01-12T18:57:30.794" v="15"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6BDE6882-2110-4DE9-97E9-0B63BCA77EA9}"/>
    <pc:docChg chg="modSld">
      <pc:chgData name="Miller, Scott A - Buffalo, NY" userId="S::scott.a.miller3@usps.gov::cf64db98-5706-411e-803e-c2ed37421912" providerId="AD" clId="Web-{6BDE6882-2110-4DE9-97E9-0B63BCA77EA9}" dt="2023-01-17T15:05:42.343" v="1" actId="20577"/>
      <pc:docMkLst>
        <pc:docMk/>
      </pc:docMkLst>
      <pc:sldChg chg="modSp">
        <pc:chgData name="Miller, Scott A - Buffalo, NY" userId="S::scott.a.miller3@usps.gov::cf64db98-5706-411e-803e-c2ed37421912" providerId="AD" clId="Web-{6BDE6882-2110-4DE9-97E9-0B63BCA77EA9}" dt="2023-01-17T15:05:42.343" v="1" actId="20577"/>
        <pc:sldMkLst>
          <pc:docMk/>
          <pc:sldMk cId="332399375" sldId="258"/>
        </pc:sldMkLst>
        <pc:spChg chg="mod">
          <ac:chgData name="Miller, Scott A - Buffalo, NY" userId="S::scott.a.miller3@usps.gov::cf64db98-5706-411e-803e-c2ed37421912" providerId="AD" clId="Web-{6BDE6882-2110-4DE9-97E9-0B63BCA77EA9}" dt="2023-01-17T15:05:42.343" v="1" actId="20577"/>
          <ac:spMkLst>
            <pc:docMk/>
            <pc:sldMk cId="332399375" sldId="258"/>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1E8FF6F0-E49C-4638-A24D-D1D11FD0F776}" type="datetimeFigureOut">
              <a:rPr lang="en-US" smtClean="0"/>
              <a:t>1/17/2023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60188A41-FFE7-4CAA-A41E-17BDDDEF50DE}" type="slidenum">
              <a:rPr lang="en-US" smtClean="0"/>
              <a:t>‹#›</a:t>
            </a:fld>
            <a:endParaRPr lang="en-US"/>
          </a:p>
        </p:txBody>
      </p:sp>
    </p:spTree>
    <p:extLst>
      <p:ext uri="{BB962C8B-B14F-4D97-AF65-F5344CB8AC3E}">
        <p14:creationId xmlns:p14="http://schemas.microsoft.com/office/powerpoint/2010/main" val="3865069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188A41-FFE7-4CAA-A41E-17BDDDEF50DE}" type="slidenum">
              <a:rPr lang="en-US" smtClean="0"/>
              <a:t>2</a:t>
            </a:fld>
            <a:endParaRPr lang="en-US"/>
          </a:p>
        </p:txBody>
      </p:sp>
    </p:spTree>
    <p:extLst>
      <p:ext uri="{BB962C8B-B14F-4D97-AF65-F5344CB8AC3E}">
        <p14:creationId xmlns:p14="http://schemas.microsoft.com/office/powerpoint/2010/main" val="30246202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Hazard Information</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Hazard Information</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Keeping you informed keeps you safe.</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OSHA requires that you’re told about hazards in your workplace. This information must include a list of hazardous chemicals and safety data sheets that describe the chemicals, possible hazards and ways to protect yourself. Labels on containers must identify and describe chemical hazards. And you must receive training on this program and ways to stay safe.</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Hazard Information</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fontScale="47500" lnSpcReduction="20000"/>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5100" dirty="0">
                <a:latin typeface="Arial"/>
                <a:cs typeface="Arial"/>
              </a:rPr>
              <a:t>USPS ensures you have the information you need. For more details, review Management Instruction EL-810-2016-1.</a:t>
            </a:r>
          </a:p>
          <a:p>
            <a:pPr marL="0" indent="0">
              <a:lnSpc>
                <a:spcPct val="120000"/>
              </a:lnSpc>
              <a:spcBef>
                <a:spcPts val="0"/>
              </a:spcBef>
              <a:spcAft>
                <a:spcPts val="0"/>
              </a:spcAft>
              <a:buNone/>
            </a:pPr>
            <a:endParaRPr lang="en-US" sz="5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51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4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4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4000" dirty="0">
                <a:latin typeface="Arial"/>
                <a:cs typeface="Arial"/>
              </a:rPr>
              <a:t>For additional information or guidance, contact your safety office.</a:t>
            </a: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C375ADDB-8121-46AD-BAF3-A0C8B7E15B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0D5FE46-2069-4A99-8C8F-8519F855BB57}">
  <ds:schemaRefs>
    <ds:schemaRef ds:uri="http://schemas.microsoft.com/sharepoint/v3/contenttype/forms"/>
  </ds:schemaRefs>
</ds:datastoreItem>
</file>

<file path=customXml/itemProps3.xml><?xml version="1.0" encoding="utf-8"?>
<ds:datastoreItem xmlns:ds="http://schemas.openxmlformats.org/officeDocument/2006/customXml" ds:itemID="{477E0D1D-438D-49F7-AEBB-8FA07D0FD76C}">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docProps/app.xml><?xml version="1.0" encoding="utf-8"?>
<Properties xmlns="http://schemas.openxmlformats.org/officeDocument/2006/extended-properties" xmlns:vt="http://schemas.openxmlformats.org/officeDocument/2006/docPropsVTypes">
  <Template/>
  <TotalTime>416</TotalTime>
  <Words>107</Words>
  <Application>Microsoft Office PowerPoint</Application>
  <PresentationFormat>On-screen Show (4:3)</PresentationFormat>
  <Paragraphs>19</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Hazard Information</vt:lpstr>
      <vt:lpstr>Hazard Information</vt:lpstr>
      <vt:lpstr>Hazard Information</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64</cp:revision>
  <cp:lastPrinted>2016-03-28T13:50:09Z</cp:lastPrinted>
  <dcterms:created xsi:type="dcterms:W3CDTF">2014-08-01T15:55:50Z</dcterms:created>
  <dcterms:modified xsi:type="dcterms:W3CDTF">2023-01-17T15:05:50Z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