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3304B-3045-4CC4-8012-15D4F33DA01E}" v="4" dt="2023-01-17T15:05:22.944"/>
    <p1510:client id="{91C0E13E-B9AD-4186-B9B6-0508B9C1A15C}" v="12" dt="2023-01-12T18:44:32.409"/>
    <p1510:client id="{A9300DF5-A2A5-4D9F-9370-4D1ECD2FE1F4}" v="2" dt="2023-02-08T20:33:52.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9300DF5-A2A5-4D9F-9370-4D1ECD2FE1F4}"/>
    <pc:docChg chg="modSld">
      <pc:chgData name="Miller, Scott A - Buffalo, NY" userId="S::scott.a.miller3@usps.gov::cf64db98-5706-411e-803e-c2ed37421912" providerId="AD" clId="Web-{A9300DF5-A2A5-4D9F-9370-4D1ECD2FE1F4}" dt="2023-02-08T20:33:52.790" v="1" actId="20577"/>
      <pc:docMkLst>
        <pc:docMk/>
      </pc:docMkLst>
      <pc:sldChg chg="modSp">
        <pc:chgData name="Miller, Scott A - Buffalo, NY" userId="S::scott.a.miller3@usps.gov::cf64db98-5706-411e-803e-c2ed37421912" providerId="AD" clId="Web-{A9300DF5-A2A5-4D9F-9370-4D1ECD2FE1F4}" dt="2023-02-08T20:33:52.790" v="1" actId="20577"/>
        <pc:sldMkLst>
          <pc:docMk/>
          <pc:sldMk cId="332399375" sldId="258"/>
        </pc:sldMkLst>
        <pc:spChg chg="mod">
          <ac:chgData name="Miller, Scott A - Buffalo, NY" userId="S::scott.a.miller3@usps.gov::cf64db98-5706-411e-803e-c2ed37421912" providerId="AD" clId="Web-{A9300DF5-A2A5-4D9F-9370-4D1ECD2FE1F4}" dt="2023-02-08T20:33:52.790" v="1"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2F23304B-3045-4CC4-8012-15D4F33DA01E}"/>
    <pc:docChg chg="modSld">
      <pc:chgData name="Miller, Scott A - Buffalo, NY" userId="S::scott.a.miller3@usps.gov::cf64db98-5706-411e-803e-c2ed37421912" providerId="AD" clId="Web-{2F23304B-3045-4CC4-8012-15D4F33DA01E}" dt="2023-01-17T15:05:22.147" v="2" actId="20577"/>
      <pc:docMkLst>
        <pc:docMk/>
      </pc:docMkLst>
      <pc:sldChg chg="modSp">
        <pc:chgData name="Miller, Scott A - Buffalo, NY" userId="S::scott.a.miller3@usps.gov::cf64db98-5706-411e-803e-c2ed37421912" providerId="AD" clId="Web-{2F23304B-3045-4CC4-8012-15D4F33DA01E}" dt="2023-01-17T15:05:22.147" v="2" actId="20577"/>
        <pc:sldMkLst>
          <pc:docMk/>
          <pc:sldMk cId="332399375" sldId="258"/>
        </pc:sldMkLst>
        <pc:spChg chg="mod">
          <ac:chgData name="Miller, Scott A - Buffalo, NY" userId="S::scott.a.miller3@usps.gov::cf64db98-5706-411e-803e-c2ed37421912" providerId="AD" clId="Web-{2F23304B-3045-4CC4-8012-15D4F33DA01E}" dt="2023-01-17T15:05:22.147"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91C0E13E-B9AD-4186-B9B6-0508B9C1A15C}"/>
    <pc:docChg chg="modSld">
      <pc:chgData name="Miller, Scott A - Buffalo, NY" userId="S::scott.a.miller3@usps.gov::cf64db98-5706-411e-803e-c2ed37421912" providerId="AD" clId="Web-{91C0E13E-B9AD-4186-B9B6-0508B9C1A15C}" dt="2023-01-12T18:44:32.409" v="10" actId="20577"/>
      <pc:docMkLst>
        <pc:docMk/>
      </pc:docMkLst>
      <pc:sldChg chg="modSp">
        <pc:chgData name="Miller, Scott A - Buffalo, NY" userId="S::scott.a.miller3@usps.gov::cf64db98-5706-411e-803e-c2ed37421912" providerId="AD" clId="Web-{91C0E13E-B9AD-4186-B9B6-0508B9C1A15C}" dt="2023-01-12T18:42:55.033" v="1" actId="20577"/>
        <pc:sldMkLst>
          <pc:docMk/>
          <pc:sldMk cId="3497351106" sldId="256"/>
        </pc:sldMkLst>
        <pc:spChg chg="mod">
          <ac:chgData name="Miller, Scott A - Buffalo, NY" userId="S::scott.a.miller3@usps.gov::cf64db98-5706-411e-803e-c2ed37421912" providerId="AD" clId="Web-{91C0E13E-B9AD-4186-B9B6-0508B9C1A15C}" dt="2023-01-12T18:42:55.03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91C0E13E-B9AD-4186-B9B6-0508B9C1A15C}" dt="2023-01-12T18:44:15.737" v="7" actId="20577"/>
        <pc:sldMkLst>
          <pc:docMk/>
          <pc:sldMk cId="3125533672" sldId="257"/>
        </pc:sldMkLst>
        <pc:spChg chg="mod">
          <ac:chgData name="Miller, Scott A - Buffalo, NY" userId="S::scott.a.miller3@usps.gov::cf64db98-5706-411e-803e-c2ed37421912" providerId="AD" clId="Web-{91C0E13E-B9AD-4186-B9B6-0508B9C1A15C}" dt="2023-01-12T18:43:28.768" v="4" actId="20577"/>
          <ac:spMkLst>
            <pc:docMk/>
            <pc:sldMk cId="3125533672" sldId="257"/>
            <ac:spMk id="2" creationId="{00000000-0000-0000-0000-000000000000}"/>
          </ac:spMkLst>
        </pc:spChg>
        <pc:spChg chg="mod">
          <ac:chgData name="Miller, Scott A - Buffalo, NY" userId="S::scott.a.miller3@usps.gov::cf64db98-5706-411e-803e-c2ed37421912" providerId="AD" clId="Web-{91C0E13E-B9AD-4186-B9B6-0508B9C1A15C}" dt="2023-01-12T18:44:15.737" v="7"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91C0E13E-B9AD-4186-B9B6-0508B9C1A15C}" dt="2023-01-12T18:44:32.409" v="10" actId="20577"/>
        <pc:sldMkLst>
          <pc:docMk/>
          <pc:sldMk cId="332399375" sldId="258"/>
        </pc:sldMkLst>
        <pc:spChg chg="mod">
          <ac:chgData name="Miller, Scott A - Buffalo, NY" userId="S::scott.a.miller3@usps.gov::cf64db98-5706-411e-803e-c2ed37421912" providerId="AD" clId="Web-{91C0E13E-B9AD-4186-B9B6-0508B9C1A15C}" dt="2023-01-12T18:44:32.409" v="10" actId="20577"/>
          <ac:spMkLst>
            <pc:docMk/>
            <pc:sldMk cId="332399375"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Defective Equipment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Defective Equipment</a:t>
            </a:r>
            <a:endParaRPr lang="en-US" sz="4000" dirty="0"/>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Out of order? Out it goes!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Remove defective equipment from service immediately. Report and tag it with PS Form 4707, Out of Order. Take it to be repaired or placed in an area designated for troubled equipment. Make sure the fix sticks before it goes back into service.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Defective Equipment</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33B48E-A011-4EA5-A810-EC04D23E44B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0574B20C-A0AD-4FA1-94A4-C7A7B191743B}">
  <ds:schemaRefs>
    <ds:schemaRef ds:uri="http://schemas.microsoft.com/sharepoint/v3/contenttype/forms"/>
  </ds:schemaRefs>
</ds:datastoreItem>
</file>

<file path=customXml/itemProps3.xml><?xml version="1.0" encoding="utf-8"?>
<ds:datastoreItem xmlns:ds="http://schemas.openxmlformats.org/officeDocument/2006/customXml" ds:itemID="{56408079-C0CB-4F1E-AB3C-4BAD0E333D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244</TotalTime>
  <Words>75</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Defective Equipment</vt:lpstr>
      <vt:lpstr>Defective Equipment</vt:lpstr>
      <vt:lpstr>Defective Equipment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42</cp:revision>
  <cp:lastPrinted>2016-03-28T13:50:09Z</cp:lastPrinted>
  <dcterms:created xsi:type="dcterms:W3CDTF">2014-08-01T15:55:50Z</dcterms:created>
  <dcterms:modified xsi:type="dcterms:W3CDTF">2023-02-08T20:33:59Z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