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A8290-AD99-4735-9C88-F2A3E0FBFFB9}" v="5" dt="2023-01-17T15:04:54.366"/>
    <p1510:client id="{3EE312A8-4E03-4E67-8FED-E20B533F4FE3}" v="10" dt="2023-01-12T18:41:48.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66A8290-AD99-4735-9C88-F2A3E0FBFFB9}"/>
    <pc:docChg chg="modSld">
      <pc:chgData name="Miller, Scott A - Buffalo, NY" userId="S::scott.a.miller3@usps.gov::cf64db98-5706-411e-803e-c2ed37421912" providerId="AD" clId="Web-{066A8290-AD99-4735-9C88-F2A3E0FBFFB9}" dt="2023-01-17T15:04:53.209" v="3" actId="20577"/>
      <pc:docMkLst>
        <pc:docMk/>
      </pc:docMkLst>
      <pc:sldChg chg="modSp">
        <pc:chgData name="Miller, Scott A - Buffalo, NY" userId="S::scott.a.miller3@usps.gov::cf64db98-5706-411e-803e-c2ed37421912" providerId="AD" clId="Web-{066A8290-AD99-4735-9C88-F2A3E0FBFFB9}" dt="2023-01-17T15:04:53.209" v="3" actId="20577"/>
        <pc:sldMkLst>
          <pc:docMk/>
          <pc:sldMk cId="332399375" sldId="258"/>
        </pc:sldMkLst>
        <pc:spChg chg="mod">
          <ac:chgData name="Miller, Scott A - Buffalo, NY" userId="S::scott.a.miller3@usps.gov::cf64db98-5706-411e-803e-c2ed37421912" providerId="AD" clId="Web-{066A8290-AD99-4735-9C88-F2A3E0FBFFB9}" dt="2023-01-17T15:04:53.209" v="3"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3EE312A8-4E03-4E67-8FED-E20B533F4FE3}"/>
    <pc:docChg chg="modSld">
      <pc:chgData name="Miller, Scott A - Buffalo, NY" userId="S::scott.a.miller3@usps.gov::cf64db98-5706-411e-803e-c2ed37421912" providerId="AD" clId="Web-{3EE312A8-4E03-4E67-8FED-E20B533F4FE3}" dt="2023-01-12T18:41:48.613" v="7" actId="20577"/>
      <pc:docMkLst>
        <pc:docMk/>
      </pc:docMkLst>
      <pc:sldChg chg="modSp">
        <pc:chgData name="Miller, Scott A - Buffalo, NY" userId="S::scott.a.miller3@usps.gov::cf64db98-5706-411e-803e-c2ed37421912" providerId="AD" clId="Web-{3EE312A8-4E03-4E67-8FED-E20B533F4FE3}" dt="2023-01-12T18:41:10.175" v="0" actId="20577"/>
        <pc:sldMkLst>
          <pc:docMk/>
          <pc:sldMk cId="3497351106" sldId="256"/>
        </pc:sldMkLst>
        <pc:spChg chg="mod">
          <ac:chgData name="Miller, Scott A - Buffalo, NY" userId="S::scott.a.miller3@usps.gov::cf64db98-5706-411e-803e-c2ed37421912" providerId="AD" clId="Web-{3EE312A8-4E03-4E67-8FED-E20B533F4FE3}" dt="2023-01-12T18:41:10.175"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3EE312A8-4E03-4E67-8FED-E20B533F4FE3}" dt="2023-01-12T18:41:35.222" v="3" actId="20577"/>
        <pc:sldMkLst>
          <pc:docMk/>
          <pc:sldMk cId="3125533672" sldId="257"/>
        </pc:sldMkLst>
        <pc:spChg chg="mod">
          <ac:chgData name="Miller, Scott A - Buffalo, NY" userId="S::scott.a.miller3@usps.gov::cf64db98-5706-411e-803e-c2ed37421912" providerId="AD" clId="Web-{3EE312A8-4E03-4E67-8FED-E20B533F4FE3}" dt="2023-01-12T18:41:35.222"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3EE312A8-4E03-4E67-8FED-E20B533F4FE3}" dt="2023-01-12T18:41:48.613" v="7" actId="20577"/>
        <pc:sldMkLst>
          <pc:docMk/>
          <pc:sldMk cId="332399375" sldId="258"/>
        </pc:sldMkLst>
        <pc:spChg chg="mod">
          <ac:chgData name="Miller, Scott A - Buffalo, NY" userId="S::scott.a.miller3@usps.gov::cf64db98-5706-411e-803e-c2ed37421912" providerId="AD" clId="Web-{3EE312A8-4E03-4E67-8FED-E20B533F4FE3}" dt="2023-01-12T18:41:40.004" v="5" actId="20577"/>
          <ac:spMkLst>
            <pc:docMk/>
            <pc:sldMk cId="332399375" sldId="258"/>
            <ac:spMk id="2" creationId="{00000000-0000-0000-0000-000000000000}"/>
          </ac:spMkLst>
        </pc:spChg>
        <pc:spChg chg="mod">
          <ac:chgData name="Miller, Scott A - Buffalo, NY" userId="S::scott.a.miller3@usps.gov::cf64db98-5706-411e-803e-c2ed37421912" providerId="AD" clId="Web-{3EE312A8-4E03-4E67-8FED-E20B533F4FE3}" dt="2023-01-12T18:41:48.613"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Unsafe Conditions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Unsafe Conditions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Better workplace safe than… not!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Make it your mission to work in a safe environment. Report dangerous conditions at our facilities and make sure they’re corrected, such as uneven sidewalks, spills on floors or broken furniture. Preventing injuries by eliminating unsafe conditions keeps you and your co-workers safe.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Unsafe Conditions</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6685E1-00E1-44A0-BCD4-82D1CF3982A7}">
  <ds:schemaRefs>
    <ds:schemaRef ds:uri="http://schemas.microsoft.com/sharepoint/v3/contenttype/forms"/>
  </ds:schemaRefs>
</ds:datastoreItem>
</file>

<file path=customXml/itemProps2.xml><?xml version="1.0" encoding="utf-8"?>
<ds:datastoreItem xmlns:ds="http://schemas.openxmlformats.org/officeDocument/2006/customXml" ds:itemID="{B107C169-AB4E-4AA2-810A-0FE9E33F598D}">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97E54BFB-A150-4503-8EDE-5013494E45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229</TotalTime>
  <Words>75</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Unsafe Conditions</vt:lpstr>
      <vt:lpstr>Unsafe Conditions</vt:lpstr>
      <vt:lpstr>Unsafe Conditions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32</cp:revision>
  <cp:lastPrinted>2016-03-28T13:50:09Z</cp:lastPrinted>
  <dcterms:created xsi:type="dcterms:W3CDTF">2014-08-01T15:55:50Z</dcterms:created>
  <dcterms:modified xsi:type="dcterms:W3CDTF">2023-01-17T15:05:00Z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