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A69694-3A66-48C7-AF8B-37DD641AA6BB}" v="11" dt="2022-11-07T17:36:27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9FA69694-3A66-48C7-AF8B-37DD641AA6BB}"/>
    <pc:docChg chg="modSld">
      <pc:chgData name="Miller, Scott A - Buffalo, NY" userId="S::scott.a.miller3@usps.gov::cf64db98-5706-411e-803e-c2ed37421912" providerId="AD" clId="Web-{9FA69694-3A66-48C7-AF8B-37DD641AA6BB}" dt="2022-11-07T17:36:27.441" v="9" actId="20577"/>
      <pc:docMkLst>
        <pc:docMk/>
      </pc:docMkLst>
      <pc:sldChg chg="modSp">
        <pc:chgData name="Miller, Scott A - Buffalo, NY" userId="S::scott.a.miller3@usps.gov::cf64db98-5706-411e-803e-c2ed37421912" providerId="AD" clId="Web-{9FA69694-3A66-48C7-AF8B-37DD641AA6BB}" dt="2022-11-07T17:35:21.034" v="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9FA69694-3A66-48C7-AF8B-37DD641AA6BB}" dt="2022-11-07T17:35:21.034" v="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9FA69694-3A66-48C7-AF8B-37DD641AA6BB}" dt="2022-11-07T17:35:51.566" v="5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9FA69694-3A66-48C7-AF8B-37DD641AA6BB}" dt="2022-11-07T17:35:27.628" v="4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9FA69694-3A66-48C7-AF8B-37DD641AA6BB}" dt="2022-11-07T17:35:51.566" v="5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9FA69694-3A66-48C7-AF8B-37DD641AA6BB}" dt="2022-11-07T17:36:27.441" v="9" actId="20577"/>
        <pc:sldMkLst>
          <pc:docMk/>
          <pc:sldMk cId="3774649513" sldId="260"/>
        </pc:sldMkLst>
        <pc:spChg chg="mod">
          <ac:chgData name="Miller, Scott A - Buffalo, NY" userId="S::scott.a.miller3@usps.gov::cf64db98-5706-411e-803e-c2ed37421912" providerId="AD" clId="Web-{9FA69694-3A66-48C7-AF8B-37DD641AA6BB}" dt="2022-11-07T17:36:19.160" v="8" actId="20577"/>
          <ac:spMkLst>
            <pc:docMk/>
            <pc:sldMk cId="3774649513" sldId="260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9FA69694-3A66-48C7-AF8B-37DD641AA6BB}" dt="2022-11-07T17:36:27.441" v="9" actId="20577"/>
          <ac:spMkLst>
            <pc:docMk/>
            <pc:sldMk cId="3774649513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I’m on the Team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I’m on the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</a:rPr>
              <a:t>All in for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</a:rPr>
              <a:t>It takes teamwork to prevent accidents and injuries in the workplace.  Work cooperatively to identify and report unsafe conditions and behaviors.  Be committed to developing an awareness of potential hazards.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I’m on the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/>
              </a:rPr>
              <a:t>When it comes to improving safety culture in your workplace, you have a crucial role in making it happen.  Turn your old bad habits into new safe habits.</a:t>
            </a:r>
          </a:p>
          <a:p>
            <a:pPr marL="0" indent="0">
              <a:buNone/>
            </a:pPr>
            <a:endParaRPr lang="en-US" sz="2400" dirty="0">
              <a:latin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</a:rPr>
              <a:t>For additional information or guidance, contact your safety office.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4649513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FFB3A6-8F72-4382-930B-928CD28FB31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648E3A1F-9C24-4396-A3CB-3DDF5E398D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4F0F49-6009-453D-B757-EEA5223AD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93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I’m on the Team           </vt:lpstr>
      <vt:lpstr>I’m on the Team</vt:lpstr>
      <vt:lpstr>I’m on the Team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Bradley, Donna S - Washington, DC</cp:lastModifiedBy>
  <cp:revision>43</cp:revision>
  <cp:lastPrinted>2016-03-28T13:50:09Z</cp:lastPrinted>
  <dcterms:created xsi:type="dcterms:W3CDTF">2014-08-01T15:55:50Z</dcterms:created>
  <dcterms:modified xsi:type="dcterms:W3CDTF">2022-11-07T17:36:32Z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