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60" r:id="rId7"/>
    <p:sldId id="259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16EF92-D776-4471-A88F-01405E1DD492}" v="15" dt="2022-11-16T20:17:54.3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359" autoAdjust="0"/>
  </p:normalViewPr>
  <p:slideViewPr>
    <p:cSldViewPr snapToGrid="0" snapToObjects="1">
      <p:cViewPr>
        <p:scale>
          <a:sx n="99" d="100"/>
          <a:sy n="99" d="100"/>
        </p:scale>
        <p:origin x="-2022" y="-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ler, Scott A - Buffalo, NY" userId="S::scott.a.miller3@usps.gov::cf64db98-5706-411e-803e-c2ed37421912" providerId="AD" clId="Web-{C116EF92-D776-4471-A88F-01405E1DD492}"/>
    <pc:docChg chg="modSld">
      <pc:chgData name="Miller, Scott A - Buffalo, NY" userId="S::scott.a.miller3@usps.gov::cf64db98-5706-411e-803e-c2ed37421912" providerId="AD" clId="Web-{C116EF92-D776-4471-A88F-01405E1DD492}" dt="2022-11-16T20:17:54.359" v="10" actId="20577"/>
      <pc:docMkLst>
        <pc:docMk/>
      </pc:docMkLst>
      <pc:sldChg chg="modSp">
        <pc:chgData name="Miller, Scott A - Buffalo, NY" userId="S::scott.a.miller3@usps.gov::cf64db98-5706-411e-803e-c2ed37421912" providerId="AD" clId="Web-{C116EF92-D776-4471-A88F-01405E1DD492}" dt="2022-11-16T20:17:20.655" v="1" actId="20577"/>
        <pc:sldMkLst>
          <pc:docMk/>
          <pc:sldMk cId="3497351106" sldId="256"/>
        </pc:sldMkLst>
        <pc:spChg chg="mod">
          <ac:chgData name="Miller, Scott A - Buffalo, NY" userId="S::scott.a.miller3@usps.gov::cf64db98-5706-411e-803e-c2ed37421912" providerId="AD" clId="Web-{C116EF92-D776-4471-A88F-01405E1DD492}" dt="2022-11-16T20:17:20.655" v="1" actId="20577"/>
          <ac:spMkLst>
            <pc:docMk/>
            <pc:sldMk cId="3497351106" sldId="256"/>
            <ac:spMk id="2" creationId="{00000000-0000-0000-0000-000000000000}"/>
          </ac:spMkLst>
        </pc:spChg>
      </pc:sldChg>
      <pc:sldChg chg="modSp">
        <pc:chgData name="Miller, Scott A - Buffalo, NY" userId="S::scott.a.miller3@usps.gov::cf64db98-5706-411e-803e-c2ed37421912" providerId="AD" clId="Web-{C116EF92-D776-4471-A88F-01405E1DD492}" dt="2022-11-16T20:17:26.155" v="3" actId="20577"/>
        <pc:sldMkLst>
          <pc:docMk/>
          <pc:sldMk cId="3125533672" sldId="257"/>
        </pc:sldMkLst>
        <pc:spChg chg="mod">
          <ac:chgData name="Miller, Scott A - Buffalo, NY" userId="S::scott.a.miller3@usps.gov::cf64db98-5706-411e-803e-c2ed37421912" providerId="AD" clId="Web-{C116EF92-D776-4471-A88F-01405E1DD492}" dt="2022-11-16T20:17:26.155" v="3" actId="20577"/>
          <ac:spMkLst>
            <pc:docMk/>
            <pc:sldMk cId="3125533672" sldId="257"/>
            <ac:spMk id="2" creationId="{00000000-0000-0000-0000-000000000000}"/>
          </ac:spMkLst>
        </pc:spChg>
      </pc:sldChg>
      <pc:sldChg chg="modSp">
        <pc:chgData name="Miller, Scott A - Buffalo, NY" userId="S::scott.a.miller3@usps.gov::cf64db98-5706-411e-803e-c2ed37421912" providerId="AD" clId="Web-{C116EF92-D776-4471-A88F-01405E1DD492}" dt="2022-11-16T20:17:54.359" v="10" actId="20577"/>
        <pc:sldMkLst>
          <pc:docMk/>
          <pc:sldMk cId="424501360" sldId="259"/>
        </pc:sldMkLst>
        <pc:spChg chg="mod">
          <ac:chgData name="Miller, Scott A - Buffalo, NY" userId="S::scott.a.miller3@usps.gov::cf64db98-5706-411e-803e-c2ed37421912" providerId="AD" clId="Web-{C116EF92-D776-4471-A88F-01405E1DD492}" dt="2022-11-16T20:17:42.202" v="6" actId="20577"/>
          <ac:spMkLst>
            <pc:docMk/>
            <pc:sldMk cId="424501360" sldId="259"/>
            <ac:spMk id="2" creationId="{00000000-0000-0000-0000-000000000000}"/>
          </ac:spMkLst>
        </pc:spChg>
        <pc:spChg chg="mod">
          <ac:chgData name="Miller, Scott A - Buffalo, NY" userId="S::scott.a.miller3@usps.gov::cf64db98-5706-411e-803e-c2ed37421912" providerId="AD" clId="Web-{C116EF92-D776-4471-A88F-01405E1DD492}" dt="2022-11-16T20:17:54.359" v="10" actId="20577"/>
          <ac:spMkLst>
            <pc:docMk/>
            <pc:sldMk cId="424501360" sldId="259"/>
            <ac:spMk id="3" creationId="{00000000-0000-0000-0000-000000000000}"/>
          </ac:spMkLst>
        </pc:spChg>
      </pc:sldChg>
      <pc:sldChg chg="modSp">
        <pc:chgData name="Miller, Scott A - Buffalo, NY" userId="S::scott.a.miller3@usps.gov::cf64db98-5706-411e-803e-c2ed37421912" providerId="AD" clId="Web-{C116EF92-D776-4471-A88F-01405E1DD492}" dt="2022-11-16T20:17:35.656" v="5" actId="20577"/>
        <pc:sldMkLst>
          <pc:docMk/>
          <pc:sldMk cId="4238053357" sldId="260"/>
        </pc:sldMkLst>
        <pc:spChg chg="mod">
          <ac:chgData name="Miller, Scott A - Buffalo, NY" userId="S::scott.a.miller3@usps.gov::cf64db98-5706-411e-803e-c2ed37421912" providerId="AD" clId="Web-{C116EF92-D776-4471-A88F-01405E1DD492}" dt="2022-11-16T20:17:35.656" v="5" actId="20577"/>
          <ac:spMkLst>
            <pc:docMk/>
            <pc:sldMk cId="4238053357" sldId="260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79" y="4562375"/>
            <a:ext cx="8816741" cy="1321360"/>
          </a:xfrm>
        </p:spPr>
        <p:txBody>
          <a:bodyPr>
            <a:noAutofit/>
          </a:bodyPr>
          <a:lstStyle/>
          <a:p>
            <a:pPr algn="ctr"/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/>
              <a:t>Vehicle Safety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421639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Vehicle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545" y="1472666"/>
            <a:ext cx="7420353" cy="44372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Burning rubber doesn’t always mean driving fast.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Cars can catch fire for many reasons. It could be a mechanical or electrical issue. It could be a car crash. If you see smoke or flames or smell burning rubber or plastic, respond immediately.</a:t>
            </a:r>
          </a:p>
          <a:p>
            <a:r>
              <a:rPr lang="en-US" sz="2000" dirty="0"/>
              <a:t>Pull over as quickly as it’s safe to do so to a safe location off the road.</a:t>
            </a:r>
          </a:p>
          <a:p>
            <a:r>
              <a:rPr lang="en-US" sz="2000" dirty="0"/>
              <a:t>Once you’ve stopped, turn off the engine.</a:t>
            </a:r>
          </a:p>
          <a:p>
            <a:r>
              <a:rPr lang="en-US" sz="2000" dirty="0"/>
              <a:t>Get everyone out of the car and don’t return to the burning car for any reason.</a:t>
            </a: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421639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Vehicle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545" y="1472666"/>
            <a:ext cx="7420353" cy="443724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Move everyone at least 100 feet from the burning car and well away from traffic.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Call 9-1-1.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You can help prevent car fires. Have your car serviced regularly and checked for cracked or loose wiring and fuel or oil leaks. Transport small amounts of gasoline in a certified gas can that’s sealed. Keep a window open for ventilation and never transport gas in the passenger compartment. Never park a car where flammables, such as grass, are touching the catalytic converter. Drive safely to avoid being in an accident.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053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523641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Vehicle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058779"/>
            <a:ext cx="7420353" cy="443724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/>
              <a:t>Taking these precautions now may prevent damage to your vehicle later.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 that’s smart safety!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Arial"/>
                <a:cs typeface="Arial"/>
              </a:rPr>
              <a:t>For additional information or guidance, contact your safety office.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01360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67238FE1C49441A84EB10276AB39F1" ma:contentTypeVersion="16" ma:contentTypeDescription="Create a new document." ma:contentTypeScope="" ma:versionID="b32485798791d6ffa934353368664ef4">
  <xsd:schema xmlns:xsd="http://www.w3.org/2001/XMLSchema" xmlns:xs="http://www.w3.org/2001/XMLSchema" xmlns:p="http://schemas.microsoft.com/office/2006/metadata/properties" xmlns:ns1="http://schemas.microsoft.com/sharepoint/v3" xmlns:ns2="57d24744-6575-40bb-88d4-0a3cd153c139" xmlns:ns3="dc2526d9-1c0b-45ed-b3d4-9d2ceccde7b4" targetNamespace="http://schemas.microsoft.com/office/2006/metadata/properties" ma:root="true" ma:fieldsID="04483c9e802dcbdffdd200c981ac4b61" ns1:_="" ns2:_="" ns3:_="">
    <xsd:import namespace="http://schemas.microsoft.com/sharepoint/v3"/>
    <xsd:import namespace="57d24744-6575-40bb-88d4-0a3cd153c139"/>
    <xsd:import namespace="dc2526d9-1c0b-45ed-b3d4-9d2ceccde7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d24744-6575-40bb-88d4-0a3cd153c1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46b2910-02c8-4a71-be9c-50caa9ab8a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2526d9-1c0b-45ed-b3d4-9d2ceccde7b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c173326-6b7a-41fa-8671-fe7422ede48b}" ma:internalName="TaxCatchAll" ma:showField="CatchAllData" ma:web="dc2526d9-1c0b-45ed-b3d4-9d2ceccde7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57d24744-6575-40bb-88d4-0a3cd153c139">
      <Terms xmlns="http://schemas.microsoft.com/office/infopath/2007/PartnerControls"/>
    </lcf76f155ced4ddcb4097134ff3c332f>
    <TaxCatchAll xmlns="dc2526d9-1c0b-45ed-b3d4-9d2ceccde7b4" xsi:nil="true"/>
  </documentManagement>
</p:properties>
</file>

<file path=customXml/itemProps1.xml><?xml version="1.0" encoding="utf-8"?>
<ds:datastoreItem xmlns:ds="http://schemas.openxmlformats.org/officeDocument/2006/customXml" ds:itemID="{6EF95A89-3432-48D5-8BE4-24B6CDE2DE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571BA3-3943-443E-A261-BDC62A0B3B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7d24744-6575-40bb-88d4-0a3cd153c139"/>
    <ds:schemaRef ds:uri="dc2526d9-1c0b-45ed-b3d4-9d2ceccde7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CB70778-E2B1-4692-8781-46892C0F6F4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57d24744-6575-40bb-88d4-0a3cd153c139"/>
    <ds:schemaRef ds:uri="dc2526d9-1c0b-45ed-b3d4-9d2ceccde7b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224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YSBM_Template</vt:lpstr>
      <vt:lpstr> Vehicle Safety       </vt:lpstr>
      <vt:lpstr>Vehicle Safety</vt:lpstr>
      <vt:lpstr>Vehicle Safety</vt:lpstr>
      <vt:lpstr>Vehicle Safety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Edwards, Adrian A - Washington, DC - Contractor</cp:lastModifiedBy>
  <cp:revision>31</cp:revision>
  <cp:lastPrinted>2016-03-28T13:50:09Z</cp:lastPrinted>
  <dcterms:created xsi:type="dcterms:W3CDTF">2014-08-01T15:55:50Z</dcterms:created>
  <dcterms:modified xsi:type="dcterms:W3CDTF">2022-11-16T20:18:01Z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0x0101008967238FE1C49441A84EB10276AB39F1</vt:lpwstr>
  </property>
  <property fmtid="{D5CDD505-2E9C-101B-9397-08002B2CF9AE}" pid="3" name="MediaServiceImageTags">
    <vt:lpwstr/>
  </property>
</Properties>
</file>