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0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6EF92-D776-4471-A88F-01405E1DD492}" v="15" dt="2022-11-16T20:17:54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C116EF92-D776-4471-A88F-01405E1DD492}"/>
    <pc:docChg chg="modSld">
      <pc:chgData name="Miller, Scott A - Buffalo, NY" userId="S::scott.a.miller3@usps.gov::cf64db98-5706-411e-803e-c2ed37421912" providerId="AD" clId="Web-{C116EF92-D776-4471-A88F-01405E1DD492}" dt="2022-11-16T20:17:54.359" v="10" actId="20577"/>
      <pc:docMkLst>
        <pc:docMk/>
      </pc:docMkLst>
      <pc:sldChg chg="modSp">
        <pc:chgData name="Miller, Scott A - Buffalo, NY" userId="S::scott.a.miller3@usps.gov::cf64db98-5706-411e-803e-c2ed37421912" providerId="AD" clId="Web-{C116EF92-D776-4471-A88F-01405E1DD492}" dt="2022-11-16T20:17:20.655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C116EF92-D776-4471-A88F-01405E1DD492}" dt="2022-11-16T20:17:20.655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C116EF92-D776-4471-A88F-01405E1DD492}" dt="2022-11-16T20:17:26.155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C116EF92-D776-4471-A88F-01405E1DD492}" dt="2022-11-16T20:17:26.155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C116EF92-D776-4471-A88F-01405E1DD492}" dt="2022-11-16T20:17:54.359" v="10" actId="20577"/>
        <pc:sldMkLst>
          <pc:docMk/>
          <pc:sldMk cId="424501360" sldId="259"/>
        </pc:sldMkLst>
        <pc:spChg chg="mod">
          <ac:chgData name="Miller, Scott A - Buffalo, NY" userId="S::scott.a.miller3@usps.gov::cf64db98-5706-411e-803e-c2ed37421912" providerId="AD" clId="Web-{C116EF92-D776-4471-A88F-01405E1DD492}" dt="2022-11-16T20:17:42.202" v="6" actId="20577"/>
          <ac:spMkLst>
            <pc:docMk/>
            <pc:sldMk cId="424501360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C116EF92-D776-4471-A88F-01405E1DD492}" dt="2022-11-16T20:17:54.359" v="10" actId="20577"/>
          <ac:spMkLst>
            <pc:docMk/>
            <pc:sldMk cId="424501360" sldId="259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C116EF92-D776-4471-A88F-01405E1DD492}" dt="2022-11-16T20:17:35.656" v="5" actId="20577"/>
        <pc:sldMkLst>
          <pc:docMk/>
          <pc:sldMk cId="4238053357" sldId="260"/>
        </pc:sldMkLst>
        <pc:spChg chg="mod">
          <ac:chgData name="Miller, Scott A - Buffalo, NY" userId="S::scott.a.miller3@usps.gov::cf64db98-5706-411e-803e-c2ed37421912" providerId="AD" clId="Web-{C116EF92-D776-4471-A88F-01405E1DD492}" dt="2022-11-16T20:17:35.656" v="5" actId="20577"/>
          <ac:spMkLst>
            <pc:docMk/>
            <pc:sldMk cId="4238053357" sldId="260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Vehicle Safety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Vehicle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Burning rubber doesn’t always mean driving fast.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Cars can catch fire for many reasons. It could be a mechanical or electrical issue. It could be a car crash. If you see smoke or flames or smell burning rubber or plastic, respond immediately.</a:t>
            </a:r>
          </a:p>
          <a:p>
            <a:r>
              <a:rPr lang="en-US" sz="2000" dirty="0"/>
              <a:t>Pull over as quickly as it’s safe to do so to a safe location off the road.</a:t>
            </a:r>
          </a:p>
          <a:p>
            <a:r>
              <a:rPr lang="en-US" sz="2000" dirty="0"/>
              <a:t>Once you’ve stopped, turn off the engine.</a:t>
            </a:r>
          </a:p>
          <a:p>
            <a:r>
              <a:rPr lang="en-US" sz="2000" dirty="0"/>
              <a:t>Get everyone out of the car and don’t return to the burning car for any reason.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Vehicle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Move everyone at least 100 feet from the burning car and well away from traffic.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Call 9-1-1.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can help prevent car fires. Have your car serviced regularly and checked for cracked or loose wiring and fuel or oil leaks. Transport small amounts of gasoline in a certified gas can that’s sealed. Keep a window open for ventilation and never transport gas in the passenger compartment. Never park a car where flammables, such as grass, are touching the catalytic converter. Drive safely to avoid being in an accident.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5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Vehicle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/>
              <a:t>Taking these precautions now may prevent damage to your vehicle later.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1360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6EF95A89-3432-48D5-8BE4-24B6CDE2DE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571BA3-3943-443E-A261-BDC62A0B3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B70778-E2B1-4692-8781-46892C0F6F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224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YSBM_Template</vt:lpstr>
      <vt:lpstr> Vehicle Safety       </vt:lpstr>
      <vt:lpstr>Vehicle Safety</vt:lpstr>
      <vt:lpstr>Vehicle Safety</vt:lpstr>
      <vt:lpstr>Vehicle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31</cp:revision>
  <cp:lastPrinted>2016-03-28T13:50:09Z</cp:lastPrinted>
  <dcterms:created xsi:type="dcterms:W3CDTF">2014-08-01T15:55:50Z</dcterms:created>
  <dcterms:modified xsi:type="dcterms:W3CDTF">2022-11-16T20:18:01Z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