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22EF45-5469-49D7-9FBA-069A173BA432}" v="14" dt="2022-11-16T18:36:54.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022EF45-5469-49D7-9FBA-069A173BA432}"/>
    <pc:docChg chg="modSld">
      <pc:chgData name="Miller, Scott A - Buffalo, NY" userId="S::scott.a.miller3@usps.gov::cf64db98-5706-411e-803e-c2ed37421912" providerId="AD" clId="Web-{5022EF45-5469-49D7-9FBA-069A173BA432}" dt="2022-11-16T18:36:54.321" v="10" actId="20577"/>
      <pc:docMkLst>
        <pc:docMk/>
      </pc:docMkLst>
      <pc:sldChg chg="modSp">
        <pc:chgData name="Miller, Scott A - Buffalo, NY" userId="S::scott.a.miller3@usps.gov::cf64db98-5706-411e-803e-c2ed37421912" providerId="AD" clId="Web-{5022EF45-5469-49D7-9FBA-069A173BA432}" dt="2022-11-16T18:34:56.273" v="2" actId="20577"/>
        <pc:sldMkLst>
          <pc:docMk/>
          <pc:sldMk cId="3497351106" sldId="256"/>
        </pc:sldMkLst>
        <pc:spChg chg="mod">
          <ac:chgData name="Miller, Scott A - Buffalo, NY" userId="S::scott.a.miller3@usps.gov::cf64db98-5706-411e-803e-c2ed37421912" providerId="AD" clId="Web-{5022EF45-5469-49D7-9FBA-069A173BA432}" dt="2022-11-16T18:34:56.273"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022EF45-5469-49D7-9FBA-069A173BA432}" dt="2022-11-16T18:35:00.617" v="3" actId="20577"/>
        <pc:sldMkLst>
          <pc:docMk/>
          <pc:sldMk cId="3125533672" sldId="257"/>
        </pc:sldMkLst>
        <pc:spChg chg="mod">
          <ac:chgData name="Miller, Scott A - Buffalo, NY" userId="S::scott.a.miller3@usps.gov::cf64db98-5706-411e-803e-c2ed37421912" providerId="AD" clId="Web-{5022EF45-5469-49D7-9FBA-069A173BA432}" dt="2022-11-16T18:35:00.617"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5022EF45-5469-49D7-9FBA-069A173BA432}" dt="2022-11-16T18:35:05.507" v="4" actId="20577"/>
        <pc:sldMkLst>
          <pc:docMk/>
          <pc:sldMk cId="332399375" sldId="258"/>
        </pc:sldMkLst>
        <pc:spChg chg="mod">
          <ac:chgData name="Miller, Scott A - Buffalo, NY" userId="S::scott.a.miller3@usps.gov::cf64db98-5706-411e-803e-c2ed37421912" providerId="AD" clId="Web-{5022EF45-5469-49D7-9FBA-069A173BA432}" dt="2022-11-16T18:35:05.507" v="4" actId="20577"/>
          <ac:spMkLst>
            <pc:docMk/>
            <pc:sldMk cId="332399375" sldId="258"/>
            <ac:spMk id="2" creationId="{00000000-0000-0000-0000-000000000000}"/>
          </ac:spMkLst>
        </pc:spChg>
      </pc:sldChg>
      <pc:sldChg chg="modSp">
        <pc:chgData name="Miller, Scott A - Buffalo, NY" userId="S::scott.a.miller3@usps.gov::cf64db98-5706-411e-803e-c2ed37421912" providerId="AD" clId="Web-{5022EF45-5469-49D7-9FBA-069A173BA432}" dt="2022-11-16T18:36:54.321" v="10" actId="20577"/>
        <pc:sldMkLst>
          <pc:docMk/>
          <pc:sldMk cId="424501360" sldId="259"/>
        </pc:sldMkLst>
        <pc:spChg chg="mod">
          <ac:chgData name="Miller, Scott A - Buffalo, NY" userId="S::scott.a.miller3@usps.gov::cf64db98-5706-411e-803e-c2ed37421912" providerId="AD" clId="Web-{5022EF45-5469-49D7-9FBA-069A173BA432}" dt="2022-11-16T18:35:11.445" v="5" actId="20577"/>
          <ac:spMkLst>
            <pc:docMk/>
            <pc:sldMk cId="424501360" sldId="259"/>
            <ac:spMk id="2" creationId="{00000000-0000-0000-0000-000000000000}"/>
          </ac:spMkLst>
        </pc:spChg>
        <pc:spChg chg="mod">
          <ac:chgData name="Miller, Scott A - Buffalo, NY" userId="S::scott.a.miller3@usps.gov::cf64db98-5706-411e-803e-c2ed37421912" providerId="AD" clId="Web-{5022EF45-5469-49D7-9FBA-069A173BA432}" dt="2022-11-16T18:36:54.321" v="10" actId="20577"/>
          <ac:spMkLst>
            <pc:docMk/>
            <pc:sldMk cId="424501360"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Power Strips</a:t>
            </a: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Power Strips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Beware the tangled web.</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Power strips are just extension cords with multiple receptacles. So when you use them to plug in office equipment, remember that safety precautions for extension cords also apply for power strips. Additional precautions for power strips include: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Power Strips</a:t>
            </a:r>
          </a:p>
        </p:txBody>
      </p:sp>
      <p:sp>
        <p:nvSpPr>
          <p:cNvPr id="3" name="Content Placeholder 2"/>
          <p:cNvSpPr>
            <a:spLocks noGrp="1"/>
          </p:cNvSpPr>
          <p:nvPr>
            <p:ph idx="1"/>
          </p:nvPr>
        </p:nvSpPr>
        <p:spPr>
          <a:xfrm>
            <a:off x="885295" y="1058779"/>
            <a:ext cx="7420353" cy="4437245"/>
          </a:xfrm>
        </p:spPr>
        <p:txBody>
          <a:bodyPr>
            <a:noAutofit/>
          </a:bodyPr>
          <a:lstStyle/>
          <a:p>
            <a:pPr>
              <a:lnSpc>
                <a:spcPct val="120000"/>
              </a:lnSpc>
              <a:spcBef>
                <a:spcPts val="0"/>
              </a:spcBef>
              <a:spcAft>
                <a:spcPts val="0"/>
              </a:spcAft>
            </a:pPr>
            <a:endParaRPr lang="en-US" sz="2000" dirty="0">
              <a:latin typeface="Arial" panose="020B0604020202020204" pitchFamily="34" charset="0"/>
              <a:cs typeface="Arial" panose="020B0604020202020204" pitchFamily="34" charset="0"/>
            </a:endParaRPr>
          </a:p>
          <a:p>
            <a:pPr>
              <a:lnSpc>
                <a:spcPct val="120000"/>
              </a:lnSpc>
              <a:spcBef>
                <a:spcPts val="0"/>
              </a:spcBef>
              <a:spcAft>
                <a:spcPts val="0"/>
              </a:spcAft>
            </a:pPr>
            <a:r>
              <a:rPr lang="en-US" sz="2000" dirty="0">
                <a:latin typeface="Arial" panose="020B0604020202020204" pitchFamily="34" charset="0"/>
                <a:cs typeface="Arial" panose="020B0604020202020204" pitchFamily="34" charset="0"/>
              </a:rPr>
              <a:t>Only use power strips that have a built-in circuit breaker that will trip if overloaded or shorted.</a:t>
            </a:r>
          </a:p>
          <a:p>
            <a:pPr>
              <a:lnSpc>
                <a:spcPct val="120000"/>
              </a:lnSpc>
              <a:spcBef>
                <a:spcPts val="0"/>
              </a:spcBef>
              <a:spcAft>
                <a:spcPts val="0"/>
              </a:spcAft>
            </a:pPr>
            <a:r>
              <a:rPr lang="en-US" sz="2000" dirty="0">
                <a:latin typeface="Arial" panose="020B0604020202020204" pitchFamily="34" charset="0"/>
                <a:cs typeface="Arial" panose="020B0604020202020204" pitchFamily="34" charset="0"/>
              </a:rPr>
              <a:t>Plug appliances such as refrigerators, microwave ovens or wall air conditioning units into an electrical outlet — not a power strip</a:t>
            </a:r>
          </a:p>
          <a:p>
            <a:pPr>
              <a:lnSpc>
                <a:spcPct val="120000"/>
              </a:lnSpc>
              <a:spcBef>
                <a:spcPts val="0"/>
              </a:spcBef>
              <a:spcAft>
                <a:spcPts val="0"/>
              </a:spcAft>
            </a:pPr>
            <a:r>
              <a:rPr lang="en-US" sz="2000" dirty="0">
                <a:latin typeface="Arial" panose="020B0604020202020204" pitchFamily="34" charset="0"/>
                <a:cs typeface="Arial" panose="020B0604020202020204" pitchFamily="34" charset="0"/>
              </a:rPr>
              <a:t>If a power strip feels hot, throw it away and replace it.</a:t>
            </a:r>
          </a:p>
          <a:p>
            <a:pPr>
              <a:lnSpc>
                <a:spcPct val="120000"/>
              </a:lnSpc>
              <a:spcBef>
                <a:spcPts val="0"/>
              </a:spcBef>
              <a:spcAft>
                <a:spcPts val="0"/>
              </a:spcAft>
            </a:pPr>
            <a:r>
              <a:rPr lang="en-US" sz="2000" dirty="0">
                <a:latin typeface="Arial" panose="020B0604020202020204" pitchFamily="34" charset="0"/>
                <a:cs typeface="Arial" panose="020B0604020202020204" pitchFamily="34" charset="0"/>
              </a:rPr>
              <a:t>Don’t cover a power strip with a rug, furniture or any other item that blocks air circulation.</a:t>
            </a:r>
          </a:p>
          <a:p>
            <a:pPr>
              <a:lnSpc>
                <a:spcPct val="120000"/>
              </a:lnSpc>
              <a:spcBef>
                <a:spcPts val="0"/>
              </a:spcBef>
              <a:spcAft>
                <a:spcPts val="0"/>
              </a:spcAft>
            </a:pPr>
            <a:r>
              <a:rPr lang="en-US" sz="2000" dirty="0">
                <a:latin typeface="Arial" panose="020B0604020202020204" pitchFamily="34" charset="0"/>
                <a:cs typeface="Arial" panose="020B0604020202020204" pitchFamily="34" charset="0"/>
              </a:rPr>
              <a:t>Don’t daisy chain — plug one power strip into another power strip.</a:t>
            </a:r>
          </a:p>
        </p:txBody>
      </p:sp>
    </p:spTree>
    <p:extLst>
      <p:ext uri="{BB962C8B-B14F-4D97-AF65-F5344CB8AC3E}">
        <p14:creationId xmlns:p14="http://schemas.microsoft.com/office/powerpoint/2010/main" val="33239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Power Strips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When you use power strips correctly, you’ll get the extra outlets you need and prevent fires caused by overloaded circuits.</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01360"/>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0ED489-DD6A-44F2-827B-AA51D07B4E4D}">
  <ds:schemaRefs>
    <ds:schemaRef ds:uri="http://schemas.microsoft.com/sharepoint/v3/contenttype/forms"/>
  </ds:schemaRefs>
</ds:datastoreItem>
</file>

<file path=customXml/itemProps2.xml><?xml version="1.0" encoding="utf-8"?>
<ds:datastoreItem xmlns:ds="http://schemas.openxmlformats.org/officeDocument/2006/customXml" ds:itemID="{77219693-3541-4059-BAEF-D41D3DE4DEFF}">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B3B5A32E-914A-478A-9F6A-5F2F87965F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243</TotalTime>
  <Words>176</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YSBM_Template</vt:lpstr>
      <vt:lpstr> Power Strips   </vt:lpstr>
      <vt:lpstr>Power Strips</vt:lpstr>
      <vt:lpstr>Power Strips</vt:lpstr>
      <vt:lpstr>Power Strips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30</cp:revision>
  <cp:lastPrinted>2016-03-28T13:50:09Z</cp:lastPrinted>
  <dcterms:created xsi:type="dcterms:W3CDTF">2014-08-01T15:55:50Z</dcterms:created>
  <dcterms:modified xsi:type="dcterms:W3CDTF">2022-11-16T18:37:04Z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