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5A9CD-336F-45B4-9C6F-5231A7445D88}" v="2" dt="2022-11-16T20:19:3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D955A9CD-336F-45B4-9C6F-5231A7445D88}"/>
    <pc:docChg chg="modSld">
      <pc:chgData name="Miller, Scott A - Buffalo, NY" userId="S::scott.a.miller3@usps.gov::cf64db98-5706-411e-803e-c2ed37421912" providerId="AD" clId="Web-{D955A9CD-336F-45B4-9C6F-5231A7445D88}" dt="2022-11-16T20:19:36.883" v="1" actId="20577"/>
      <pc:docMkLst>
        <pc:docMk/>
      </pc:docMkLst>
      <pc:sldChg chg="modSp">
        <pc:chgData name="Miller, Scott A - Buffalo, NY" userId="S::scott.a.miller3@usps.gov::cf64db98-5706-411e-803e-c2ed37421912" providerId="AD" clId="Web-{D955A9CD-336F-45B4-9C6F-5231A7445D88}" dt="2022-11-16T20:19:36.883" v="1" actId="20577"/>
        <pc:sldMkLst>
          <pc:docMk/>
          <pc:sldMk cId="1453412390" sldId="259"/>
        </pc:sldMkLst>
        <pc:spChg chg="mod">
          <ac:chgData name="Miller, Scott A - Buffalo, NY" userId="S::scott.a.miller3@usps.gov::cf64db98-5706-411e-803e-c2ed37421912" providerId="AD" clId="Web-{D955A9CD-336F-45B4-9C6F-5231A7445D88}" dt="2022-11-16T20:19:36.883" v="1" actId="20577"/>
          <ac:spMkLst>
            <pc:docMk/>
            <pc:sldMk cId="1453412390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 Preventive Care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Preventive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 a doctor, in sickness and in health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Preventive care is important. All adults should have regular physical exams so a doctor can catch any health problems in the earliest stages. Early diagnosis and treatment result in the best long-term outcome. Get regular eye care for vision problems and to check for glaucoma and other eye diseases.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Preventive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dentists recommend a cleaning and checkup every six months — and brush your teeth at least twice a day and floss once a day. If you work around loud noise, have your hearing tested at least once a year.  Preventive care can help prevent illness, reduce medical bills and help you to live a longer life.</a:t>
            </a:r>
            <a:endParaRPr lang="en-US" sz="1600" dirty="0">
              <a:solidFill>
                <a:srgbClr val="1F497D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  <a:cs typeface="Arial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</p:txBody>
      </p:sp>
    </p:spTree>
    <p:extLst>
      <p:ext uri="{BB962C8B-B14F-4D97-AF65-F5344CB8AC3E}">
        <p14:creationId xmlns:p14="http://schemas.microsoft.com/office/powerpoint/2010/main" val="1453412390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EA4D09-6A9D-481C-AF23-3C984FF2F0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customXml/itemProps2.xml><?xml version="1.0" encoding="utf-8"?>
<ds:datastoreItem xmlns:ds="http://schemas.openxmlformats.org/officeDocument/2006/customXml" ds:itemID="{DB705785-653F-42C3-8557-A36BB6188B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AB2B7D-CBE0-4CF9-AFA8-378143E55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2955</TotalTime>
  <Words>190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YSBM_Template</vt:lpstr>
      <vt:lpstr>  Preventive Care                                          </vt:lpstr>
      <vt:lpstr>Preventive Care</vt:lpstr>
      <vt:lpstr>Preventive Care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Bradley, Donna S - Washington, DC</cp:lastModifiedBy>
  <cp:revision>80</cp:revision>
  <cp:lastPrinted>2016-03-28T13:50:09Z</cp:lastPrinted>
  <dcterms:created xsi:type="dcterms:W3CDTF">2014-08-01T15:55:50Z</dcterms:created>
  <dcterms:modified xsi:type="dcterms:W3CDTF">2022-11-16T20:19:46Z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