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09E76C-51D7-4C8C-A6F8-D5EFE251FC29}" v="12" dt="2022-11-16T20:15:02.3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02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E309E76C-51D7-4C8C-A6F8-D5EFE251FC29}"/>
    <pc:docChg chg="modSld">
      <pc:chgData name="Miller, Scott A - Buffalo, NY" userId="S::scott.a.miller3@usps.gov::cf64db98-5706-411e-803e-c2ed37421912" providerId="AD" clId="Web-{E309E76C-51D7-4C8C-A6F8-D5EFE251FC29}" dt="2022-11-16T20:15:02.364" v="9" actId="20577"/>
      <pc:docMkLst>
        <pc:docMk/>
      </pc:docMkLst>
      <pc:sldChg chg="modSp">
        <pc:chgData name="Miller, Scott A - Buffalo, NY" userId="S::scott.a.miller3@usps.gov::cf64db98-5706-411e-803e-c2ed37421912" providerId="AD" clId="Web-{E309E76C-51D7-4C8C-A6F8-D5EFE251FC29}" dt="2022-11-16T20:14:21.832" v="1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E309E76C-51D7-4C8C-A6F8-D5EFE251FC29}" dt="2022-11-16T20:14:21.832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E309E76C-51D7-4C8C-A6F8-D5EFE251FC29}" dt="2022-11-16T20:14:42.973" v="6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E309E76C-51D7-4C8C-A6F8-D5EFE251FC29}" dt="2022-11-16T20:14:42.973" v="6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E309E76C-51D7-4C8C-A6F8-D5EFE251FC29}" dt="2022-11-16T20:15:02.364" v="9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E309E76C-51D7-4C8C-A6F8-D5EFE251FC29}" dt="2022-11-16T20:14:54.458" v="8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E309E76C-51D7-4C8C-A6F8-D5EFE251FC29}" dt="2022-11-16T20:15:02.364" v="9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Attitude Readjustment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Attitude Readjustment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the glass half empty or half full?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Your attitude affects your physical and emotional health. People who dwell on the negative are more prone to disease — both physical and emotional — and tend to live shorter lives. Try to maintain a positive attitude about your work and your personal life. A well-balanced life promotes wellness. 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Attitude Readjustment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Focus on balancing work with family, your social life and your own individual needs and interests. You’ll be healthier and happier.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9EC4FE-1BF1-4A89-8ED9-E0D0400FD24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0332DE-3E2E-44B2-BD79-89A81B0F226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3.xml><?xml version="1.0" encoding="utf-8"?>
<ds:datastoreItem xmlns:ds="http://schemas.openxmlformats.org/officeDocument/2006/customXml" ds:itemID="{AE0B0102-6230-4959-945B-FD577EA8FE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2949</TotalTime>
  <Words>106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Attitude Readjustment                                         </vt:lpstr>
      <vt:lpstr>Attitude Readjustment</vt:lpstr>
      <vt:lpstr>Attitude Readjustment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81</cp:revision>
  <cp:lastPrinted>2016-03-28T13:50:09Z</cp:lastPrinted>
  <dcterms:created xsi:type="dcterms:W3CDTF">2014-08-01T15:55:50Z</dcterms:created>
  <dcterms:modified xsi:type="dcterms:W3CDTF">2022-11-16T20:15:11Z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