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20D0EF-DE86-496F-B769-30746CA15C24}" v="9" dt="2022-11-16T20:00:54.3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A620D0EF-DE86-496F-B769-30746CA15C24}"/>
    <pc:docChg chg="modSld">
      <pc:chgData name="Miller, Scott A - Buffalo, NY" userId="S::scott.a.miller3@usps.gov::cf64db98-5706-411e-803e-c2ed37421912" providerId="AD" clId="Web-{A620D0EF-DE86-496F-B769-30746CA15C24}" dt="2022-11-16T20:00:54.343" v="5" actId="20577"/>
      <pc:docMkLst>
        <pc:docMk/>
      </pc:docMkLst>
      <pc:sldChg chg="modSp">
        <pc:chgData name="Miller, Scott A - Buffalo, NY" userId="S::scott.a.miller3@usps.gov::cf64db98-5706-411e-803e-c2ed37421912" providerId="AD" clId="Web-{A620D0EF-DE86-496F-B769-30746CA15C24}" dt="2022-11-16T20:00:31.420" v="1" actId="20577"/>
        <pc:sldMkLst>
          <pc:docMk/>
          <pc:sldMk cId="3497351106" sldId="256"/>
        </pc:sldMkLst>
        <pc:spChg chg="mod">
          <ac:chgData name="Miller, Scott A - Buffalo, NY" userId="S::scott.a.miller3@usps.gov::cf64db98-5706-411e-803e-c2ed37421912" providerId="AD" clId="Web-{A620D0EF-DE86-496F-B769-30746CA15C24}" dt="2022-11-16T20:00:31.420"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A620D0EF-DE86-496F-B769-30746CA15C24}" dt="2022-11-16T20:00:37.545" v="2" actId="20577"/>
        <pc:sldMkLst>
          <pc:docMk/>
          <pc:sldMk cId="3125533672" sldId="257"/>
        </pc:sldMkLst>
        <pc:spChg chg="mod">
          <ac:chgData name="Miller, Scott A - Buffalo, NY" userId="S::scott.a.miller3@usps.gov::cf64db98-5706-411e-803e-c2ed37421912" providerId="AD" clId="Web-{A620D0EF-DE86-496F-B769-30746CA15C24}" dt="2022-11-16T20:00:37.545" v="2"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A620D0EF-DE86-496F-B769-30746CA15C24}" dt="2022-11-16T20:00:54.343" v="5" actId="20577"/>
        <pc:sldMkLst>
          <pc:docMk/>
          <pc:sldMk cId="332399375" sldId="258"/>
        </pc:sldMkLst>
        <pc:spChg chg="mod">
          <ac:chgData name="Miller, Scott A - Buffalo, NY" userId="S::scott.a.miller3@usps.gov::cf64db98-5706-411e-803e-c2ed37421912" providerId="AD" clId="Web-{A620D0EF-DE86-496F-B769-30746CA15C24}" dt="2022-11-16T20:00:43.561" v="3" actId="20577"/>
          <ac:spMkLst>
            <pc:docMk/>
            <pc:sldMk cId="332399375" sldId="258"/>
            <ac:spMk id="2" creationId="{00000000-0000-0000-0000-000000000000}"/>
          </ac:spMkLst>
        </pc:spChg>
        <pc:spChg chg="mod">
          <ac:chgData name="Miller, Scott A - Buffalo, NY" userId="S::scott.a.miller3@usps.gov::cf64db98-5706-411e-803e-c2ed37421912" providerId="AD" clId="Web-{A620D0EF-DE86-496F-B769-30746CA15C24}" dt="2022-11-16T20:00:54.343" v="5"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Managing Stress</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Managing Stress</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000" dirty="0">
                <a:latin typeface="Arial" panose="020B0604020202020204" pitchFamily="34" charset="0"/>
                <a:cs typeface="Arial" panose="020B0604020202020204" pitchFamily="34" charset="0"/>
              </a:rPr>
              <a:t>It’s a matter of degree.  </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000" dirty="0">
                <a:latin typeface="Arial" panose="020B0604020202020204" pitchFamily="34" charset="0"/>
                <a:cs typeface="Arial" panose="020B0604020202020204" pitchFamily="34" charset="0"/>
              </a:rPr>
              <a:t>A little stress keeps us on our toes but too much can make us sick. Identify the things that cause your stress and do something to minimize the impact. Try to avoid small annoyances, like traffic on your commute or lines in stores. Find a less-traveled route or do your shopping during off hours. Maintain a sense of humor. Learn to laugh at some of the situations that are causing you stress. It may not change the situation, but it can change your attitude and relieve the stress. Share your problems with a friend, family member, co-worker or professional counselor.</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Managing Stress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000" dirty="0">
                <a:latin typeface="Arial"/>
                <a:cs typeface="Arial"/>
              </a:rPr>
              <a:t>Finally, another important stress management technique is to plan ahead so you won’t stress at the last minute. </a:t>
            </a: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0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08D5A8-FBF0-491F-B496-E82F6763502B}">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215668A3-AAE3-4E2F-A837-9229EA351439}">
  <ds:schemaRefs>
    <ds:schemaRef ds:uri="http://schemas.microsoft.com/sharepoint/v3/contenttype/forms"/>
  </ds:schemaRefs>
</ds:datastoreItem>
</file>

<file path=customXml/itemProps3.xml><?xml version="1.0" encoding="utf-8"?>
<ds:datastoreItem xmlns:ds="http://schemas.openxmlformats.org/officeDocument/2006/customXml" ds:itemID="{7990A822-387C-45A5-9BCA-B2DF8563A0FB}"/>
</file>

<file path=docProps/app.xml><?xml version="1.0" encoding="utf-8"?>
<Properties xmlns="http://schemas.openxmlformats.org/officeDocument/2006/extended-properties" xmlns:vt="http://schemas.openxmlformats.org/officeDocument/2006/docPropsVTypes">
  <Template/>
  <TotalTime>2932</TotalTime>
  <Words>158</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Managing Stress                                       </vt:lpstr>
      <vt:lpstr>Managing Stress</vt:lpstr>
      <vt:lpstr>Managing Stress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76</cp:revision>
  <cp:lastPrinted>2016-03-28T13:50:09Z</cp:lastPrinted>
  <dcterms:created xsi:type="dcterms:W3CDTF">2014-08-01T15:55:50Z</dcterms:created>
  <dcterms:modified xsi:type="dcterms:W3CDTF">2022-11-16T20:00:54Z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ies>
</file>