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B1DEC-C453-4F37-B850-123CA4FE4E58}" v="14" dt="2022-11-16T19:58:51.0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8BB1DEC-C453-4F37-B850-123CA4FE4E58}"/>
    <pc:docChg chg="modSld">
      <pc:chgData name="Miller, Scott A - Buffalo, NY" userId="S::scott.a.miller3@usps.gov::cf64db98-5706-411e-803e-c2ed37421912" providerId="AD" clId="Web-{98BB1DEC-C453-4F37-B850-123CA4FE4E58}" dt="2022-11-16T19:58:51.060" v="10" actId="20577"/>
      <pc:docMkLst>
        <pc:docMk/>
      </pc:docMkLst>
      <pc:sldChg chg="modSp">
        <pc:chgData name="Miller, Scott A - Buffalo, NY" userId="S::scott.a.miller3@usps.gov::cf64db98-5706-411e-803e-c2ed37421912" providerId="AD" clId="Web-{98BB1DEC-C453-4F37-B850-123CA4FE4E58}" dt="2022-11-16T19:58:21.653" v="3" actId="20577"/>
        <pc:sldMkLst>
          <pc:docMk/>
          <pc:sldMk cId="3497351106" sldId="256"/>
        </pc:sldMkLst>
        <pc:spChg chg="mod">
          <ac:chgData name="Miller, Scott A - Buffalo, NY" userId="S::scott.a.miller3@usps.gov::cf64db98-5706-411e-803e-c2ed37421912" providerId="AD" clId="Web-{98BB1DEC-C453-4F37-B850-123CA4FE4E58}" dt="2022-11-16T19:58:21.653"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98BB1DEC-C453-4F37-B850-123CA4FE4E58}" dt="2022-11-16T19:58:31.231" v="5" actId="20577"/>
        <pc:sldMkLst>
          <pc:docMk/>
          <pc:sldMk cId="3125533672" sldId="257"/>
        </pc:sldMkLst>
        <pc:spChg chg="mod">
          <ac:chgData name="Miller, Scott A - Buffalo, NY" userId="S::scott.a.miller3@usps.gov::cf64db98-5706-411e-803e-c2ed37421912" providerId="AD" clId="Web-{98BB1DEC-C453-4F37-B850-123CA4FE4E58}" dt="2022-11-16T19:58:31.231"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98BB1DEC-C453-4F37-B850-123CA4FE4E58}" dt="2022-11-16T19:58:51.060" v="10" actId="20577"/>
        <pc:sldMkLst>
          <pc:docMk/>
          <pc:sldMk cId="332399375" sldId="258"/>
        </pc:sldMkLst>
        <pc:spChg chg="mod">
          <ac:chgData name="Miller, Scott A - Buffalo, NY" userId="S::scott.a.miller3@usps.gov::cf64db98-5706-411e-803e-c2ed37421912" providerId="AD" clId="Web-{98BB1DEC-C453-4F37-B850-123CA4FE4E58}" dt="2022-11-16T19:58:42.544" v="8" actId="20577"/>
          <ac:spMkLst>
            <pc:docMk/>
            <pc:sldMk cId="332399375" sldId="258"/>
            <ac:spMk id="2" creationId="{00000000-0000-0000-0000-000000000000}"/>
          </ac:spMkLst>
        </pc:spChg>
        <pc:spChg chg="mod">
          <ac:chgData name="Miller, Scott A - Buffalo, NY" userId="S::scott.a.miller3@usps.gov::cf64db98-5706-411e-803e-c2ed37421912" providerId="AD" clId="Web-{98BB1DEC-C453-4F37-B850-123CA4FE4E58}" dt="2022-11-16T19:58:51.060" v="1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Safety and Health Inspections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Safety and Health Inspections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Pass or fail? </a:t>
            </a:r>
          </a:p>
          <a:p>
            <a:pPr marL="0" indent="0">
              <a:buNone/>
            </a:pPr>
            <a:endParaRPr lang="en-US" sz="2400" dirty="0"/>
          </a:p>
          <a:p>
            <a:pPr marL="0" indent="0">
              <a:buNone/>
            </a:pPr>
            <a:r>
              <a:rPr lang="en-US" sz="2400" dirty="0"/>
              <a:t>Safety and health inspections target specific operational, facility or program deficiencies that could cause accidents, injuries and illnesses. The inspections also foster compliance with OSHA regulations and standards. At the conclusion of an inspection, safety employees must meet with the installation head and union representatives who accompanied the inspection team to advise them of deficiencies disclosed by the inspection.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Safety and Health Inspections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Deficiencies noted in the inspection must be posted in a prominent location readily available to all employees.</a:t>
            </a:r>
          </a:p>
          <a:p>
            <a:pPr marL="0" indent="0">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3BD2D8-505A-47E7-9028-DE3D7FA7D3C5}">
  <ds:schemaRefs>
    <ds:schemaRef ds:uri="http://schemas.microsoft.com/sharepoint/v3/contenttype/forms"/>
  </ds:schemaRefs>
</ds:datastoreItem>
</file>

<file path=customXml/itemProps2.xml><?xml version="1.0" encoding="utf-8"?>
<ds:datastoreItem xmlns:ds="http://schemas.openxmlformats.org/officeDocument/2006/customXml" ds:itemID="{0A15F735-6E5D-4566-A8B8-E2326353E8C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F53C30D2-371F-421D-A031-F56B87CBC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3073</TotalTime>
  <Words>111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and Health Inspections                                                      </vt:lpstr>
      <vt:lpstr>Safety and Health Inspections</vt:lpstr>
      <vt:lpstr>Safety and Health Inspections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96</cp:revision>
  <cp:lastPrinted>2016-03-28T13:50:09Z</cp:lastPrinted>
  <dcterms:created xsi:type="dcterms:W3CDTF">2014-08-01T15:55:50Z</dcterms:created>
  <dcterms:modified xsi:type="dcterms:W3CDTF">2022-11-16T19:58:56Z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