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405BB-8233-4DCD-97E3-79AF77CA4A9C}" v="8" dt="2022-11-16T19:55:24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0A405BB-8233-4DCD-97E3-79AF77CA4A9C}"/>
    <pc:docChg chg="modSld">
      <pc:chgData name="Miller, Scott A - Buffalo, NY" userId="S::scott.a.miller3@usps.gov::cf64db98-5706-411e-803e-c2ed37421912" providerId="AD" clId="Web-{F0A405BB-8233-4DCD-97E3-79AF77CA4A9C}" dt="2022-11-16T19:55:24.753" v="4" actId="20577"/>
      <pc:docMkLst>
        <pc:docMk/>
      </pc:docMkLst>
      <pc:sldChg chg="modSp">
        <pc:chgData name="Miller, Scott A - Buffalo, NY" userId="S::scott.a.miller3@usps.gov::cf64db98-5706-411e-803e-c2ed37421912" providerId="AD" clId="Web-{F0A405BB-8233-4DCD-97E3-79AF77CA4A9C}" dt="2022-11-16T19:55:03.831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0A405BB-8233-4DCD-97E3-79AF77CA4A9C}" dt="2022-11-16T19:55:03.831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0A405BB-8233-4DCD-97E3-79AF77CA4A9C}" dt="2022-11-16T19:55:09.815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0A405BB-8233-4DCD-97E3-79AF77CA4A9C}" dt="2022-11-16T19:55:09.815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0A405BB-8233-4DCD-97E3-79AF77CA4A9C}" dt="2022-11-16T19:55:24.753" v="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0A405BB-8233-4DCD-97E3-79AF77CA4A9C}" dt="2022-11-16T19:55:18.534" v="3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0A405BB-8233-4DCD-97E3-79AF77CA4A9C}" dt="2022-11-16T19:55:24.753" v="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Poison Control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Poison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Could that be poison?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case of accidental poisonings, call 1-800-222-1222. You’ll be automatically connected — 24 hours a day, seven days a week — to a local poison control center. These centers are staffed by medical professionals, including doctors, nurses and pharmacists, who are specially trained to assist in poisoning emergencies.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Poison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the number near all phones. It could help save a life.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39FFAC-BFA9-451B-8A5B-7948158BD0D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4C027E4-6BBC-4999-B240-ED0870EB4A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CF354C-5021-42DA-A2FB-C8506FF995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95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Poison Control                                        </vt:lpstr>
      <vt:lpstr>Poison Control</vt:lpstr>
      <vt:lpstr>Poison Control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76</cp:revision>
  <cp:lastPrinted>2016-03-28T13:50:09Z</cp:lastPrinted>
  <dcterms:created xsi:type="dcterms:W3CDTF">2014-08-01T15:55:50Z</dcterms:created>
  <dcterms:modified xsi:type="dcterms:W3CDTF">2022-11-16T19:55:27Z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