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14D99-836D-45FA-BF46-E1738B3C1F3E}" v="9" dt="2022-11-16T18:59:03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73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07014D99-836D-45FA-BF46-E1738B3C1F3E}"/>
    <pc:docChg chg="modSld">
      <pc:chgData name="Miller, Scott A - Buffalo, NY" userId="S::scott.a.miller3@usps.gov::cf64db98-5706-411e-803e-c2ed37421912" providerId="AD" clId="Web-{07014D99-836D-45FA-BF46-E1738B3C1F3E}" dt="2022-11-16T18:59:01.226" v="6" actId="20577"/>
      <pc:docMkLst>
        <pc:docMk/>
      </pc:docMkLst>
      <pc:sldChg chg="modSp">
        <pc:chgData name="Miller, Scott A - Buffalo, NY" userId="S::scott.a.miller3@usps.gov::cf64db98-5706-411e-803e-c2ed37421912" providerId="AD" clId="Web-{07014D99-836D-45FA-BF46-E1738B3C1F3E}" dt="2022-11-16T18:58:30.116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07014D99-836D-45FA-BF46-E1738B3C1F3E}" dt="2022-11-16T18:58:30.116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7014D99-836D-45FA-BF46-E1738B3C1F3E}" dt="2022-11-16T18:58:44.148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07014D99-836D-45FA-BF46-E1738B3C1F3E}" dt="2022-11-16T18:58:44.148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7014D99-836D-45FA-BF46-E1738B3C1F3E}" dt="2022-11-16T18:59:01.226" v="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07014D99-836D-45FA-BF46-E1738B3C1F3E}" dt="2022-11-16T18:59:01.226" v="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07014D99-836D-45FA-BF46-E1738B3C1F3E}" dt="2022-11-16T18:58:51.945" v="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Active Shooter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Active Shooter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should you do?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definition of an “active shooter” is “an individual actively engaged in killing or attempting to kill people in a conﬁned and populated area.” In most cases, active shooters use firearms and victims are chosen at random. The shooter is intent on killing as many people as possible. 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shooter situations are unpredictable, evolve quickly and are often over within 10 to 15 minutes.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Active Shooter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Including an active shooter plan in your emergency action plan and conducting drills will keep employees safe and minimize the loss of life.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FD130496-C7D5-47E2-B6AF-3BAE13445F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36B0F9-4CF9-4ABE-9738-FD55E37F70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72AB55-FA2B-4B6D-A658-26A1E00AEF8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2915</TotalTime>
  <Words>122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Active Shooter                                      </vt:lpstr>
      <vt:lpstr>Active Shooter</vt:lpstr>
      <vt:lpstr>Active Shooter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77</cp:revision>
  <cp:lastPrinted>2016-03-28T13:50:09Z</cp:lastPrinted>
  <dcterms:created xsi:type="dcterms:W3CDTF">2014-08-01T15:55:50Z</dcterms:created>
  <dcterms:modified xsi:type="dcterms:W3CDTF">2022-11-16T18:59:11Z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