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44ED10-67E1-4AA6-9253-1B5A6C242C48}" v="10" dt="2022-11-16T18:54:42.2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82" d="100"/>
          <a:sy n="82" d="100"/>
        </p:scale>
        <p:origin x="1474"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5444ED10-67E1-4AA6-9253-1B5A6C242C48}"/>
    <pc:docChg chg="modSld">
      <pc:chgData name="Miller, Scott A - Buffalo, NY" userId="S::scott.a.miller3@usps.gov::cf64db98-5706-411e-803e-c2ed37421912" providerId="AD" clId="Web-{5444ED10-67E1-4AA6-9253-1B5A6C242C48}" dt="2022-11-16T18:54:42.273" v="6" actId="20577"/>
      <pc:docMkLst>
        <pc:docMk/>
      </pc:docMkLst>
      <pc:sldChg chg="modSp">
        <pc:chgData name="Miller, Scott A - Buffalo, NY" userId="S::scott.a.miller3@usps.gov::cf64db98-5706-411e-803e-c2ed37421912" providerId="AD" clId="Web-{5444ED10-67E1-4AA6-9253-1B5A6C242C48}" dt="2022-11-16T18:54:18.132" v="1" actId="20577"/>
        <pc:sldMkLst>
          <pc:docMk/>
          <pc:sldMk cId="3497351106" sldId="256"/>
        </pc:sldMkLst>
        <pc:spChg chg="mod">
          <ac:chgData name="Miller, Scott A - Buffalo, NY" userId="S::scott.a.miller3@usps.gov::cf64db98-5706-411e-803e-c2ed37421912" providerId="AD" clId="Web-{5444ED10-67E1-4AA6-9253-1B5A6C242C48}" dt="2022-11-16T18:54:18.132"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5444ED10-67E1-4AA6-9253-1B5A6C242C48}" dt="2022-11-16T18:54:23.585" v="2" actId="20577"/>
        <pc:sldMkLst>
          <pc:docMk/>
          <pc:sldMk cId="3125533672" sldId="257"/>
        </pc:sldMkLst>
        <pc:spChg chg="mod">
          <ac:chgData name="Miller, Scott A - Buffalo, NY" userId="S::scott.a.miller3@usps.gov::cf64db98-5706-411e-803e-c2ed37421912" providerId="AD" clId="Web-{5444ED10-67E1-4AA6-9253-1B5A6C242C48}" dt="2022-11-16T18:54:23.585" v="2"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5444ED10-67E1-4AA6-9253-1B5A6C242C48}" dt="2022-11-16T18:54:42.273" v="6" actId="20577"/>
        <pc:sldMkLst>
          <pc:docMk/>
          <pc:sldMk cId="332399375" sldId="258"/>
        </pc:sldMkLst>
        <pc:spChg chg="mod">
          <ac:chgData name="Miller, Scott A - Buffalo, NY" userId="S::scott.a.miller3@usps.gov::cf64db98-5706-411e-803e-c2ed37421912" providerId="AD" clId="Web-{5444ED10-67E1-4AA6-9253-1B5A6C242C48}" dt="2022-11-16T18:54:33.507" v="4" actId="20577"/>
          <ac:spMkLst>
            <pc:docMk/>
            <pc:sldMk cId="332399375" sldId="258"/>
            <ac:spMk id="2" creationId="{00000000-0000-0000-0000-000000000000}"/>
          </ac:spMkLst>
        </pc:spChg>
        <pc:spChg chg="mod">
          <ac:chgData name="Miller, Scott A - Buffalo, NY" userId="S::scott.a.miller3@usps.gov::cf64db98-5706-411e-803e-c2ed37421912" providerId="AD" clId="Web-{5444ED10-67E1-4AA6-9253-1B5A6C242C48}" dt="2022-11-16T18:54:42.273" v="6"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Safety Training</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Safety Training</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Stay fresh on your safety knowledge.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Regardless of whether you’re new to the Postal Service or a longtime employee, frequent safety training is key to keeping your workplace accident and injury free. Training ensures employees are knowledgeable about safety policies and procedures. It also demonstrates management’s commitment to providing a safe work environment.</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Safety Training</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a:cs typeface="Arial"/>
              </a:rPr>
              <a:t>HERO provides training on a wide range of safety-related topics. You can access HERO under the </a:t>
            </a:r>
            <a:r>
              <a:rPr lang="en-US" sz="2400" dirty="0" err="1">
                <a:latin typeface="Arial"/>
                <a:cs typeface="Arial"/>
              </a:rPr>
              <a:t>MyWork</a:t>
            </a:r>
            <a:r>
              <a:rPr lang="en-US" sz="2400" dirty="0">
                <a:latin typeface="Arial"/>
                <a:cs typeface="Arial"/>
              </a:rPr>
              <a:t> tab on the Blue intranet.</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1D3F3E-1E6E-4316-83BE-3AC726F199C6}">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1EB69EBA-49B8-49AD-85C5-FCA1627A65E1}">
  <ds:schemaRefs>
    <ds:schemaRef ds:uri="http://schemas.microsoft.com/sharepoint/v3/contenttype/forms"/>
  </ds:schemaRefs>
</ds:datastoreItem>
</file>

<file path=customXml/itemProps3.xml><?xml version="1.0" encoding="utf-8"?>
<ds:datastoreItem xmlns:ds="http://schemas.openxmlformats.org/officeDocument/2006/customXml" ds:itemID="{69075FA3-19CC-4586-A734-D0C317B07D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2893</TotalTime>
  <Words>102</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Safety Training                               </vt:lpstr>
      <vt:lpstr>Safety Training</vt:lpstr>
      <vt:lpstr>Safety Training</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Bradley, Donna S - Washington, DC</cp:lastModifiedBy>
  <cp:revision>66</cp:revision>
  <cp:lastPrinted>2016-03-28T13:50:09Z</cp:lastPrinted>
  <dcterms:created xsi:type="dcterms:W3CDTF">2014-08-01T15:55:50Z</dcterms:created>
  <dcterms:modified xsi:type="dcterms:W3CDTF">2022-11-16T18:54:48Z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