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F906F5-8F9B-4913-94C2-6A88C6CE3187}" v="18" dt="2022-11-16T18:49:08.5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D1F906F5-8F9B-4913-94C2-6A88C6CE3187}"/>
    <pc:docChg chg="modSld">
      <pc:chgData name="Miller, Scott A - Buffalo, NY" userId="S::scott.a.miller3@usps.gov::cf64db98-5706-411e-803e-c2ed37421912" providerId="AD" clId="Web-{D1F906F5-8F9B-4913-94C2-6A88C6CE3187}" dt="2022-11-16T18:49:08.594" v="15" actId="20577"/>
      <pc:docMkLst>
        <pc:docMk/>
      </pc:docMkLst>
      <pc:sldChg chg="modSp">
        <pc:chgData name="Miller, Scott A - Buffalo, NY" userId="S::scott.a.miller3@usps.gov::cf64db98-5706-411e-803e-c2ed37421912" providerId="AD" clId="Web-{D1F906F5-8F9B-4913-94C2-6A88C6CE3187}" dt="2022-11-16T18:48:02.156" v="3" actId="20577"/>
        <pc:sldMkLst>
          <pc:docMk/>
          <pc:sldMk cId="3497351106" sldId="256"/>
        </pc:sldMkLst>
        <pc:spChg chg="mod">
          <ac:chgData name="Miller, Scott A - Buffalo, NY" userId="S::scott.a.miller3@usps.gov::cf64db98-5706-411e-803e-c2ed37421912" providerId="AD" clId="Web-{D1F906F5-8F9B-4913-94C2-6A88C6CE3187}" dt="2022-11-16T18:48:02.156" v="3"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D1F906F5-8F9B-4913-94C2-6A88C6CE3187}" dt="2022-11-16T18:48:46.188" v="10" actId="20577"/>
        <pc:sldMkLst>
          <pc:docMk/>
          <pc:sldMk cId="3125533672" sldId="257"/>
        </pc:sldMkLst>
        <pc:spChg chg="mod">
          <ac:chgData name="Miller, Scott A - Buffalo, NY" userId="S::scott.a.miller3@usps.gov::cf64db98-5706-411e-803e-c2ed37421912" providerId="AD" clId="Web-{D1F906F5-8F9B-4913-94C2-6A88C6CE3187}" dt="2022-11-16T18:48:21.594" v="8" actId="20577"/>
          <ac:spMkLst>
            <pc:docMk/>
            <pc:sldMk cId="3125533672" sldId="257"/>
            <ac:spMk id="2" creationId="{00000000-0000-0000-0000-000000000000}"/>
          </ac:spMkLst>
        </pc:spChg>
        <pc:spChg chg="mod">
          <ac:chgData name="Miller, Scott A - Buffalo, NY" userId="S::scott.a.miller3@usps.gov::cf64db98-5706-411e-803e-c2ed37421912" providerId="AD" clId="Web-{D1F906F5-8F9B-4913-94C2-6A88C6CE3187}" dt="2022-11-16T18:48:46.188" v="10"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D1F906F5-8F9B-4913-94C2-6A88C6CE3187}" dt="2022-11-16T18:49:08.594" v="15" actId="20577"/>
        <pc:sldMkLst>
          <pc:docMk/>
          <pc:sldMk cId="332399375" sldId="258"/>
        </pc:sldMkLst>
        <pc:spChg chg="mod">
          <ac:chgData name="Miller, Scott A - Buffalo, NY" userId="S::scott.a.miller3@usps.gov::cf64db98-5706-411e-803e-c2ed37421912" providerId="AD" clId="Web-{D1F906F5-8F9B-4913-94C2-6A88C6CE3187}" dt="2022-11-16T18:48:54.250" v="14" actId="20577"/>
          <ac:spMkLst>
            <pc:docMk/>
            <pc:sldMk cId="332399375" sldId="258"/>
            <ac:spMk id="2" creationId="{00000000-0000-0000-0000-000000000000}"/>
          </ac:spMkLst>
        </pc:spChg>
        <pc:spChg chg="mod">
          <ac:chgData name="Miller, Scott A - Buffalo, NY" userId="S::scott.a.miller3@usps.gov::cf64db98-5706-411e-803e-c2ed37421912" providerId="AD" clId="Web-{D1F906F5-8F9B-4913-94C2-6A88C6CE3187}" dt="2022-11-16T18:49:08.594" v="15"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Personal Protective Equipment</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Personal Protective Equipment</a:t>
            </a:r>
          </a:p>
        </p:txBody>
      </p:sp>
      <p:sp>
        <p:nvSpPr>
          <p:cNvPr id="3" name="Content Placeholder 2"/>
          <p:cNvSpPr>
            <a:spLocks noGrp="1"/>
          </p:cNvSpPr>
          <p:nvPr>
            <p:ph idx="1"/>
          </p:nvPr>
        </p:nvSpPr>
        <p:spPr>
          <a:xfrm>
            <a:off x="904545" y="1472666"/>
            <a:ext cx="7420353" cy="4437245"/>
          </a:xfrm>
        </p:spPr>
        <p:txBody>
          <a:bodyPr vert="horz" lIns="91440" tIns="45720" rIns="91440" bIns="45720" rtlCol="0" anchor="t">
            <a:noAutofit/>
          </a:bodyPr>
          <a:lstStyle/>
          <a:p>
            <a:pPr marL="0" indent="0">
              <a:lnSpc>
                <a:spcPct val="120000"/>
              </a:lnSpc>
              <a:spcBef>
                <a:spcPts val="0"/>
              </a:spcBef>
              <a:spcAft>
                <a:spcPts val="0"/>
              </a:spcAft>
              <a:buNone/>
            </a:pPr>
            <a:r>
              <a:rPr lang="en-US" sz="2000" dirty="0">
                <a:latin typeface="Arial" panose="020B0604020202020204" pitchFamily="34" charset="0"/>
                <a:cs typeface="Arial" panose="020B0604020202020204" pitchFamily="34" charset="0"/>
              </a:rPr>
              <a:t>Make PPE a priority.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000" dirty="0">
                <a:latin typeface="Arial" panose="020B0604020202020204" pitchFamily="34" charset="0"/>
                <a:cs typeface="Arial" panose="020B0604020202020204" pitchFamily="34" charset="0"/>
              </a:rPr>
              <a:t>Personal protective equipment — PPE — is crucial to reducing hazards and preventing injury. </a:t>
            </a:r>
          </a:p>
          <a:p>
            <a:pPr marL="0" indent="0">
              <a:lnSpc>
                <a:spcPct val="120000"/>
              </a:lnSpc>
              <a:spcBef>
                <a:spcPts val="0"/>
              </a:spcBef>
              <a:spcAft>
                <a:spcPts val="0"/>
              </a:spcAft>
              <a:buNone/>
            </a:pPr>
            <a:r>
              <a:rPr lang="en-US" sz="2000" dirty="0">
                <a:latin typeface="Arial"/>
                <a:cs typeface="Arial"/>
              </a:rPr>
              <a:t>Goggles and face protection protect eyes from flying particles, chemicals or caustic liquids. Gloves protect hands from cuts, scrapes, punctures, burns, chemical absorption or temperature extremes. Hard hats protect heads from falling objects. Safety shoes are a must for work areas where heavy objects could be dropped, injuring feet. Earmuffs or ear plugs protect against hearing damage caused by noisy workplaces.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Personal Protective Equipment</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Provide annual training so employees know how to use PPE and dispose of items properly.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D148E5-8CE6-43CD-8B80-8C13D4F3249F}">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62851ECD-9687-4032-9FD3-3E095F8CBA4A}">
  <ds:schemaRefs>
    <ds:schemaRef ds:uri="http://schemas.microsoft.com/sharepoint/v3/contenttype/forms"/>
  </ds:schemaRefs>
</ds:datastoreItem>
</file>

<file path=customXml/itemProps3.xml><?xml version="1.0" encoding="utf-8"?>
<ds:datastoreItem xmlns:ds="http://schemas.openxmlformats.org/officeDocument/2006/customXml" ds:itemID="{E78EF7E7-E2BF-4E48-B8F1-52A4D4A534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2889</TotalTime>
  <Words>131</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Personal Protective Equipment                              </vt:lpstr>
      <vt:lpstr>Personal Protective Equipment</vt:lpstr>
      <vt:lpstr>Personal Protective Equipment</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72</cp:revision>
  <cp:lastPrinted>2016-03-28T13:50:09Z</cp:lastPrinted>
  <dcterms:created xsi:type="dcterms:W3CDTF">2014-08-01T15:55:50Z</dcterms:created>
  <dcterms:modified xsi:type="dcterms:W3CDTF">2022-11-16T18:52:00Z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