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38FC96-B577-4D32-9008-EB012FB7423A}" v="15" dt="2022-11-16T18:44:51.8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2022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3C38FC96-B577-4D32-9008-EB012FB7423A}"/>
    <pc:docChg chg="modSld">
      <pc:chgData name="Miller, Scott A - Buffalo, NY" userId="S::scott.a.miller3@usps.gov::cf64db98-5706-411e-803e-c2ed37421912" providerId="AD" clId="Web-{3C38FC96-B577-4D32-9008-EB012FB7423A}" dt="2022-11-16T18:44:51.864" v="12" actId="20577"/>
      <pc:docMkLst>
        <pc:docMk/>
      </pc:docMkLst>
      <pc:sldChg chg="modSp">
        <pc:chgData name="Miller, Scott A - Buffalo, NY" userId="S::scott.a.miller3@usps.gov::cf64db98-5706-411e-803e-c2ed37421912" providerId="AD" clId="Web-{3C38FC96-B577-4D32-9008-EB012FB7423A}" dt="2022-11-16T18:43:16.113" v="1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3C38FC96-B577-4D32-9008-EB012FB7423A}" dt="2022-11-16T18:43:16.113" v="1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3C38FC96-B577-4D32-9008-EB012FB7423A}" dt="2022-11-16T18:43:30.613" v="3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3C38FC96-B577-4D32-9008-EB012FB7423A}" dt="2022-11-16T18:43:30.613" v="3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3C38FC96-B577-4D32-9008-EB012FB7423A}" dt="2022-11-16T18:44:51.864" v="12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3C38FC96-B577-4D32-9008-EB012FB7423A}" dt="2022-11-16T18:43:38.067" v="5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3C38FC96-B577-4D32-9008-EB012FB7423A}" dt="2022-11-16T18:44:51.864" v="12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Helmets Required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Helmets Required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Don’t be a hard head — wear a helmet.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Postal Service employees who use a bicycle or tricycle in the performance of outdoor duties must wear a helmet. Helmets should fit snugly without any movement from side to side, have a chin strap and comply with Consumer Product Safety Commission regulations.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Helmets Required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/>
                <a:cs typeface="Arial"/>
              </a:rPr>
              <a:t>Wearing a bike helmet helps prevent head injuries in accidents. For more information refer to Management Instruction EL-823-2016-5, Bicycle Helmets.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/>
                <a:cs typeface="Arial"/>
              </a:rPr>
              <a:t>For additional information or guidance, contact your safety office.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61AE5A-C8B7-43B6-82CA-23D110DF5FC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customXml/itemProps2.xml><?xml version="1.0" encoding="utf-8"?>
<ds:datastoreItem xmlns:ds="http://schemas.openxmlformats.org/officeDocument/2006/customXml" ds:itemID="{8065CC88-CA48-463D-B051-6340A2288E8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273A7D-63FA-46E5-8586-CD79FA202F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2885</TotalTime>
  <Words>98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Helmets Required                            </vt:lpstr>
      <vt:lpstr>Helmets Required</vt:lpstr>
      <vt:lpstr>Helmets Required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Edwards, Adrian A - Washington, DC - Contractor</cp:lastModifiedBy>
  <cp:revision>69</cp:revision>
  <cp:lastPrinted>2016-03-28T13:50:09Z</cp:lastPrinted>
  <dcterms:created xsi:type="dcterms:W3CDTF">2014-08-01T15:55:50Z</dcterms:created>
  <dcterms:modified xsi:type="dcterms:W3CDTF">2022-11-16T18:44:52Z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