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E2F903-C3CE-4E26-B3EE-1F66F70B9F10}" v="21" dt="2022-11-16T17:07:56.5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FEE2F903-C3CE-4E26-B3EE-1F66F70B9F10}"/>
    <pc:docChg chg="modSld">
      <pc:chgData name="Miller, Scott A - Buffalo, NY" userId="S::scott.a.miller3@usps.gov::cf64db98-5706-411e-803e-c2ed37421912" providerId="AD" clId="Web-{FEE2F903-C3CE-4E26-B3EE-1F66F70B9F10}" dt="2022-11-16T17:07:56.550" v="16" actId="20577"/>
      <pc:docMkLst>
        <pc:docMk/>
      </pc:docMkLst>
      <pc:sldChg chg="modSp">
        <pc:chgData name="Miller, Scott A - Buffalo, NY" userId="S::scott.a.miller3@usps.gov::cf64db98-5706-411e-803e-c2ed37421912" providerId="AD" clId="Web-{FEE2F903-C3CE-4E26-B3EE-1F66F70B9F10}" dt="2022-11-16T17:06:15.845" v="0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FEE2F903-C3CE-4E26-B3EE-1F66F70B9F10}" dt="2022-11-16T17:06:15.845" v="0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FEE2F903-C3CE-4E26-B3EE-1F66F70B9F10}" dt="2022-11-16T17:07:56.550" v="16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FEE2F903-C3CE-4E26-B3EE-1F66F70B9F10}" dt="2022-11-16T17:06:38.299" v="3" actId="20577"/>
          <ac:spMkLst>
            <pc:docMk/>
            <pc:sldMk cId="3125533672" sldId="257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FEE2F903-C3CE-4E26-B3EE-1F66F70B9F10}" dt="2022-11-16T17:07:56.550" v="16" actId="20577"/>
          <ac:spMkLst>
            <pc:docMk/>
            <pc:sldMk cId="3125533672" sldId="257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FEE2F903-C3CE-4E26-B3EE-1F66F70B9F10}" dt="2022-11-16T17:07:12.752" v="10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FEE2F903-C3CE-4E26-B3EE-1F66F70B9F10}" dt="2022-11-16T17:07:06.127" v="9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FEE2F903-C3CE-4E26-B3EE-1F66F70B9F10}" dt="2022-11-16T17:07:12.752" v="10" actId="20577"/>
          <ac:spMkLst>
            <pc:docMk/>
            <pc:sldMk cId="332399375" sldId="258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FEE2F903-C3CE-4E26-B3EE-1F66F70B9F10}" dt="2022-11-16T17:06:59.440" v="7" actId="20577"/>
        <pc:sldMkLst>
          <pc:docMk/>
          <pc:sldMk cId="877838594" sldId="259"/>
        </pc:sldMkLst>
        <pc:spChg chg="mod">
          <ac:chgData name="Miller, Scott A - Buffalo, NY" userId="S::scott.a.miller3@usps.gov::cf64db98-5706-411e-803e-c2ed37421912" providerId="AD" clId="Web-{FEE2F903-C3CE-4E26-B3EE-1F66F70B9F10}" dt="2022-11-16T17:06:59.440" v="7" actId="20577"/>
          <ac:spMkLst>
            <pc:docMk/>
            <pc:sldMk cId="877838594" sldId="259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FEE2F903-C3CE-4E26-B3EE-1F66F70B9F10}" dt="2022-11-16T17:06:52.236" v="5" actId="20577"/>
          <ac:spMkLst>
            <pc:docMk/>
            <pc:sldMk cId="877838594" sldId="25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Automated Equipment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Automated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Don’t get caught up.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Enforce these basic safety rules around automated equipment: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/>
                <a:cs typeface="Arial"/>
              </a:rPr>
              <a:t>Never allow untrained employees to work on or with automated or other powered equipment.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Employees must observe and follow all warning signs and notices that have been installed on equipment for their protection.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Automated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6000" dirty="0">
              <a:latin typeface="Arial"/>
              <a:cs typeface="Arial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6000" dirty="0">
                <a:latin typeface="Arial"/>
                <a:cs typeface="Arial"/>
              </a:rPr>
              <a:t>Employees must comply with all safety and health regulations, procedures and practices.</a:t>
            </a:r>
            <a:endParaRPr lang="en-US">
              <a:latin typeface="Arial"/>
              <a:cs typeface="Arial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Warn employees not to wear loose clothing, long or unconfined hair, or dangling jewelry around equipment.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Never allow employees to override or disable safety interlocks or switches.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Make sure employees check for defects in equipment before using.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Automated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Supervisors are responsible for documenting and maintaining employee training records.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</p:txBody>
      </p:sp>
    </p:spTree>
    <p:extLst>
      <p:ext uri="{BB962C8B-B14F-4D97-AF65-F5344CB8AC3E}">
        <p14:creationId xmlns:p14="http://schemas.microsoft.com/office/powerpoint/2010/main" val="877838594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Props1.xml><?xml version="1.0" encoding="utf-8"?>
<ds:datastoreItem xmlns:ds="http://schemas.openxmlformats.org/officeDocument/2006/customXml" ds:itemID="{F673995D-5105-4894-A4CF-ADF92A9FE9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30D6A2-CF84-4894-A086-8B1C123BBD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121EB1-BE2E-4C01-A3EC-96C9D60DF4B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2874</TotalTime>
  <Words>137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YSBM_Template</vt:lpstr>
      <vt:lpstr> Automated Equipment                           </vt:lpstr>
      <vt:lpstr>Automated Equipment</vt:lpstr>
      <vt:lpstr>Automated Equipment</vt:lpstr>
      <vt:lpstr>Automated Equipment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68</cp:revision>
  <cp:lastPrinted>2016-03-28T13:50:09Z</cp:lastPrinted>
  <dcterms:created xsi:type="dcterms:W3CDTF">2014-08-01T15:55:50Z</dcterms:created>
  <dcterms:modified xsi:type="dcterms:W3CDTF">2022-11-16T17:07:59Z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