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C2917-68A3-41C4-A97E-249E03295A01}" v="77" dt="2022-11-16T17:03:45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893C2917-68A3-41C4-A97E-249E03295A01}"/>
    <pc:docChg chg="modSld">
      <pc:chgData name="Miller, Scott A - Buffalo, NY" userId="S::scott.a.miller3@usps.gov::cf64db98-5706-411e-803e-c2ed37421912" providerId="AD" clId="Web-{893C2917-68A3-41C4-A97E-249E03295A01}" dt="2022-11-16T17:03:45.441" v="75" actId="20577"/>
      <pc:docMkLst>
        <pc:docMk/>
      </pc:docMkLst>
      <pc:sldChg chg="modSp">
        <pc:chgData name="Miller, Scott A - Buffalo, NY" userId="S::scott.a.miller3@usps.gov::cf64db98-5706-411e-803e-c2ed37421912" providerId="AD" clId="Web-{893C2917-68A3-41C4-A97E-249E03295A01}" dt="2022-11-16T16:56:22.076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893C2917-68A3-41C4-A97E-249E03295A01}" dt="2022-11-16T16:56:22.076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93C2917-68A3-41C4-A97E-249E03295A01}" dt="2022-11-16T17:00:30.157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893C2917-68A3-41C4-A97E-249E03295A01}" dt="2022-11-16T17:00:30.157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93C2917-68A3-41C4-A97E-249E03295A01}" dt="2022-11-16T17:03:45.441" v="75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893C2917-68A3-41C4-A97E-249E03295A01}" dt="2022-11-16T17:01:30.502" v="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893C2917-68A3-41C4-A97E-249E03295A01}" dt="2022-11-16T17:03:45.441" v="75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Flash Flooding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Flash Flooding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Turn around, don’t drown.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floods are the No. 1 cause of weather-related deaths. Water can rise fast as a result of heavy rains, melting snow or breaks in dams or levees. It can happen anywhere at any time with little or no warning.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Flash Flooding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If there’s a chance of flash flooding, move to higher ground immediately. Don’t walk or drive through flood waters — 6 inches of moving water can knock you down and 2 feet of water can sweep your vehicle away.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Knowing what to do and acting quickly could save your life during a flash flood.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8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400" dirty="0">
                <a:latin typeface="Arial"/>
                <a:cs typeface="Arial"/>
              </a:rPr>
              <a:t>For additional information or guidance, contact your safety office</a:t>
            </a:r>
            <a:endParaRPr lang="en-US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1B7DC3-5260-4843-865D-E471AF3379D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CA1CCA12-259E-4CCB-AD4C-AB5C2F493D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0C3DB8-7291-4248-B174-30F891DE3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129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Flash Flooding                  </vt:lpstr>
      <vt:lpstr>Flash Flooding</vt:lpstr>
      <vt:lpstr>Flash Flooding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65</cp:revision>
  <cp:lastPrinted>2016-03-28T13:50:09Z</cp:lastPrinted>
  <dcterms:created xsi:type="dcterms:W3CDTF">2014-08-01T15:55:50Z</dcterms:created>
  <dcterms:modified xsi:type="dcterms:W3CDTF">2022-11-16T17:03:45Z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